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7364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8007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96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87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73AC9B-4DFE-4332-BD6E-F552CFC584A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079DF2-7B6B-4ABD-B900-02173B39F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33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D5F-0349-4A14-BDCE-CC7FDB43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99785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Britannic Bold" panose="020B0903060703020204" pitchFamily="34" charset="0"/>
              </a:rPr>
              <a:t>ENTERING THE KINGDOM</a:t>
            </a:r>
          </a:p>
        </p:txBody>
      </p:sp>
    </p:spTree>
    <p:extLst>
      <p:ext uri="{BB962C8B-B14F-4D97-AF65-F5344CB8AC3E}">
        <p14:creationId xmlns:p14="http://schemas.microsoft.com/office/powerpoint/2010/main" val="370005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B7B3-058D-433D-AF38-214F94345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05100"/>
            <a:ext cx="8361229" cy="1447799"/>
          </a:xfrm>
        </p:spPr>
        <p:txBody>
          <a:bodyPr/>
          <a:lstStyle/>
          <a:p>
            <a:pPr algn="l"/>
            <a:r>
              <a:rPr lang="en-US" sz="8000" b="1" dirty="0"/>
              <a:t>What about you?</a:t>
            </a:r>
          </a:p>
        </p:txBody>
      </p:sp>
    </p:spTree>
    <p:extLst>
      <p:ext uri="{BB962C8B-B14F-4D97-AF65-F5344CB8AC3E}">
        <p14:creationId xmlns:p14="http://schemas.microsoft.com/office/powerpoint/2010/main" val="14776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14C2-AB2C-48F7-AD75-2B789A3D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426" y="1635679"/>
            <a:ext cx="4857147" cy="35866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1. King</a:t>
            </a:r>
            <a:br>
              <a:rPr lang="en-US" b="1" dirty="0"/>
            </a:br>
            <a:r>
              <a:rPr lang="en-US" b="1" dirty="0"/>
              <a:t>2. Realm</a:t>
            </a:r>
            <a:br>
              <a:rPr lang="en-US" b="1" dirty="0"/>
            </a:br>
            <a:r>
              <a:rPr lang="en-US" b="1" dirty="0"/>
              <a:t>3. Subjects</a:t>
            </a:r>
            <a:br>
              <a:rPr lang="en-US" b="1" dirty="0"/>
            </a:br>
            <a:r>
              <a:rPr lang="en-US" b="1" dirty="0"/>
              <a:t>4. rules</a:t>
            </a:r>
          </a:p>
        </p:txBody>
      </p:sp>
    </p:spTree>
    <p:extLst>
      <p:ext uri="{BB962C8B-B14F-4D97-AF65-F5344CB8AC3E}">
        <p14:creationId xmlns:p14="http://schemas.microsoft.com/office/powerpoint/2010/main" val="110665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36102D-6D51-4E43-8AD2-A3575E33454F}"/>
              </a:ext>
            </a:extLst>
          </p:cNvPr>
          <p:cNvCxnSpPr>
            <a:cxnSpLocks/>
          </p:cNvCxnSpPr>
          <p:nvPr/>
        </p:nvCxnSpPr>
        <p:spPr>
          <a:xfrm>
            <a:off x="1671638" y="3429000"/>
            <a:ext cx="544945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0508FC-3A3B-4C3E-913E-7C9FDAABEE36}"/>
              </a:ext>
            </a:extLst>
          </p:cNvPr>
          <p:cNvCxnSpPr>
            <a:cxnSpLocks/>
          </p:cNvCxnSpPr>
          <p:nvPr/>
        </p:nvCxnSpPr>
        <p:spPr>
          <a:xfrm flipV="1">
            <a:off x="4114800" y="2057401"/>
            <a:ext cx="0" cy="200024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FC11AC-E39F-485B-9618-2C95178569B1}"/>
              </a:ext>
            </a:extLst>
          </p:cNvPr>
          <p:cNvCxnSpPr>
            <a:cxnSpLocks/>
          </p:cNvCxnSpPr>
          <p:nvPr/>
        </p:nvCxnSpPr>
        <p:spPr>
          <a:xfrm flipV="1">
            <a:off x="7138987" y="2057401"/>
            <a:ext cx="0" cy="200024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AFF0DC-C0D4-4026-84DC-7D32C7C89B9C}"/>
              </a:ext>
            </a:extLst>
          </p:cNvPr>
          <p:cNvCxnSpPr>
            <a:cxnSpLocks/>
          </p:cNvCxnSpPr>
          <p:nvPr/>
        </p:nvCxnSpPr>
        <p:spPr>
          <a:xfrm flipV="1">
            <a:off x="4114800" y="2700338"/>
            <a:ext cx="3024187" cy="1"/>
          </a:xfrm>
          <a:prstGeom prst="line">
            <a:avLst/>
          </a:prstGeom>
          <a:ln w="76200">
            <a:solidFill>
              <a:schemeClr val="bg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16DA11-1864-4176-AB3F-B8A406D8514A}"/>
              </a:ext>
            </a:extLst>
          </p:cNvPr>
          <p:cNvCxnSpPr>
            <a:cxnSpLocks/>
          </p:cNvCxnSpPr>
          <p:nvPr/>
        </p:nvCxnSpPr>
        <p:spPr>
          <a:xfrm flipV="1">
            <a:off x="7138986" y="2700337"/>
            <a:ext cx="3024187" cy="1"/>
          </a:xfrm>
          <a:prstGeom prst="line">
            <a:avLst/>
          </a:prstGeom>
          <a:ln w="76200">
            <a:solidFill>
              <a:schemeClr val="bg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51C2A6-4846-4CFA-B10B-45A99B84944F}"/>
              </a:ext>
            </a:extLst>
          </p:cNvPr>
          <p:cNvSpPr txBox="1"/>
          <p:nvPr/>
        </p:nvSpPr>
        <p:spPr>
          <a:xfrm rot="19581408">
            <a:off x="4345805" y="652902"/>
            <a:ext cx="2180405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The Kingdom</a:t>
            </a:r>
          </a:p>
          <a:p>
            <a:r>
              <a:rPr lang="en-US" sz="2800" dirty="0"/>
              <a:t>Inaugurated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20255-38DD-44DD-B12E-232A2A2A83DF}"/>
              </a:ext>
            </a:extLst>
          </p:cNvPr>
          <p:cNvSpPr txBox="1"/>
          <p:nvPr/>
        </p:nvSpPr>
        <p:spPr>
          <a:xfrm rot="19581408">
            <a:off x="7213160" y="535599"/>
            <a:ext cx="2270173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The Kingdom </a:t>
            </a:r>
          </a:p>
          <a:p>
            <a:r>
              <a:rPr lang="en-US" sz="2800" dirty="0"/>
              <a:t>Fully Realized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B98AEA-2FA8-42C7-A648-9B25A558CE93}"/>
              </a:ext>
            </a:extLst>
          </p:cNvPr>
          <p:cNvCxnSpPr>
            <a:cxnSpLocks/>
          </p:cNvCxnSpPr>
          <p:nvPr/>
        </p:nvCxnSpPr>
        <p:spPr>
          <a:xfrm flipV="1">
            <a:off x="7121095" y="1827669"/>
            <a:ext cx="333377" cy="288011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2C5B00-BE69-4C88-85FF-29E908E32E99}"/>
              </a:ext>
            </a:extLst>
          </p:cNvPr>
          <p:cNvCxnSpPr>
            <a:cxnSpLocks/>
          </p:cNvCxnSpPr>
          <p:nvPr/>
        </p:nvCxnSpPr>
        <p:spPr>
          <a:xfrm flipV="1">
            <a:off x="4104696" y="1813382"/>
            <a:ext cx="333377" cy="288011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32DCD0-E7F6-4ECD-9D22-30CFABDBF455}"/>
              </a:ext>
            </a:extLst>
          </p:cNvPr>
          <p:cNvSpPr txBox="1"/>
          <p:nvPr/>
        </p:nvSpPr>
        <p:spPr>
          <a:xfrm>
            <a:off x="2175947" y="4034865"/>
            <a:ext cx="32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Present Evil 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B551A-27B9-404A-9C11-6DFC342A0FB7}"/>
              </a:ext>
            </a:extLst>
          </p:cNvPr>
          <p:cNvSpPr txBox="1"/>
          <p:nvPr/>
        </p:nvSpPr>
        <p:spPr>
          <a:xfrm>
            <a:off x="7186698" y="2795915"/>
            <a:ext cx="27352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The Age to 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B7100D-D361-41E1-A18A-383D673223C9}"/>
              </a:ext>
            </a:extLst>
          </p:cNvPr>
          <p:cNvSpPr txBox="1"/>
          <p:nvPr/>
        </p:nvSpPr>
        <p:spPr>
          <a:xfrm>
            <a:off x="4357379" y="2792056"/>
            <a:ext cx="253902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Already/Not Yet</a:t>
            </a:r>
          </a:p>
        </p:txBody>
      </p:sp>
    </p:spTree>
    <p:extLst>
      <p:ext uri="{BB962C8B-B14F-4D97-AF65-F5344CB8AC3E}">
        <p14:creationId xmlns:p14="http://schemas.microsoft.com/office/powerpoint/2010/main" val="34442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DB61-0D8A-4308-B47F-2E8ECFF4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125" y="2758444"/>
            <a:ext cx="7547444" cy="2371725"/>
          </a:xfrm>
        </p:spPr>
        <p:txBody>
          <a:bodyPr/>
          <a:lstStyle/>
          <a:p>
            <a:r>
              <a:rPr lang="en-US" sz="8000" b="1" dirty="0"/>
              <a:t>Treasure of the Kingdom</a:t>
            </a:r>
          </a:p>
        </p:txBody>
      </p:sp>
      <p:pic>
        <p:nvPicPr>
          <p:cNvPr id="2056" name="Picture 8" descr="Image result for gem vector">
            <a:extLst>
              <a:ext uri="{FF2B5EF4-FFF2-40B4-BE49-F238E27FC236}">
                <a16:creationId xmlns:a16="http://schemas.microsoft.com/office/drawing/2014/main" id="{FB16ACB9-DBB7-4E9E-99FA-ED5C0E59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31" y="1514954"/>
            <a:ext cx="28384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147B-9527-47C9-9DC7-BAA8FFCB2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en-US" sz="8800" b="1" dirty="0"/>
              <a:t>THE BLUEPRINT</a:t>
            </a:r>
            <a:br>
              <a:rPr lang="en-US" sz="8800" b="1" dirty="0"/>
            </a:br>
            <a:r>
              <a:rPr lang="en-US" sz="4800" dirty="0"/>
              <a:t>ACTS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147B-9527-47C9-9DC7-BAA8FFCB2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072259"/>
            <a:ext cx="8361229" cy="2713481"/>
          </a:xfrm>
        </p:spPr>
        <p:txBody>
          <a:bodyPr/>
          <a:lstStyle/>
          <a:p>
            <a:r>
              <a:rPr lang="en-US" sz="8800" b="1" dirty="0"/>
              <a:t>repent</a:t>
            </a:r>
            <a:br>
              <a:rPr lang="en-US" sz="8800" b="1" dirty="0"/>
            </a:br>
            <a:r>
              <a:rPr lang="en-US" sz="4800" b="1" dirty="0"/>
              <a:t>Greek: </a:t>
            </a:r>
            <a:r>
              <a:rPr lang="en-US" sz="4800" b="1" dirty="0" err="1"/>
              <a:t>Metanoeo</a:t>
            </a:r>
            <a:br>
              <a:rPr lang="en-US" sz="4800" b="1" dirty="0"/>
            </a:br>
            <a:r>
              <a:rPr lang="en-US" sz="4800" b="1" dirty="0"/>
              <a:t>Mark 9:42-48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448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147B-9527-47C9-9DC7-BAA8FFCB2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144449"/>
            <a:ext cx="8361229" cy="2569102"/>
          </a:xfrm>
        </p:spPr>
        <p:txBody>
          <a:bodyPr/>
          <a:lstStyle/>
          <a:p>
            <a:r>
              <a:rPr lang="en-US" sz="8800" b="1" dirty="0"/>
              <a:t>Be baptized</a:t>
            </a:r>
            <a:br>
              <a:rPr lang="en-US" sz="8800" b="1" dirty="0"/>
            </a:br>
            <a:r>
              <a:rPr lang="en-US" sz="4800" b="1" dirty="0"/>
              <a:t>Greek: </a:t>
            </a:r>
            <a:r>
              <a:rPr lang="en-US" sz="4800" b="1" dirty="0" err="1"/>
              <a:t>baptizo</a:t>
            </a:r>
            <a:br>
              <a:rPr lang="en-US" sz="4800" b="1" dirty="0"/>
            </a:br>
            <a:r>
              <a:rPr lang="en-US" sz="4800" b="1" dirty="0"/>
              <a:t>romans 6:1-7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132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beythegospel.us/uploads/45b923ec89c44f9cbf4c8794da9a1e58.png">
            <a:extLst>
              <a:ext uri="{FF2B5EF4-FFF2-40B4-BE49-F238E27FC236}">
                <a16:creationId xmlns:a16="http://schemas.microsoft.com/office/drawing/2014/main" id="{677DBBE4-887E-4BDC-8D0B-A0D3ACD6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7" y="0"/>
            <a:ext cx="122095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2E38EE4-CDEB-421B-B16A-5723894044BA}"/>
              </a:ext>
            </a:extLst>
          </p:cNvPr>
          <p:cNvSpPr/>
          <p:nvPr/>
        </p:nvSpPr>
        <p:spPr>
          <a:xfrm>
            <a:off x="5518564" y="753979"/>
            <a:ext cx="1154871" cy="1030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301DDD-7A4E-434E-B6AD-2B15BABCB606}"/>
              </a:ext>
            </a:extLst>
          </p:cNvPr>
          <p:cNvCxnSpPr>
            <a:cxnSpLocks/>
          </p:cNvCxnSpPr>
          <p:nvPr/>
        </p:nvCxnSpPr>
        <p:spPr>
          <a:xfrm>
            <a:off x="5935579" y="1784043"/>
            <a:ext cx="0" cy="535469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5C8A4-5E7D-48A8-B081-6FF6159F3055}"/>
              </a:ext>
            </a:extLst>
          </p:cNvPr>
          <p:cNvCxnSpPr>
            <a:cxnSpLocks/>
          </p:cNvCxnSpPr>
          <p:nvPr/>
        </p:nvCxnSpPr>
        <p:spPr>
          <a:xfrm flipH="1">
            <a:off x="5927559" y="-523694"/>
            <a:ext cx="8020" cy="1195137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8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6A37-D62D-453D-A528-854ECF81E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88C94-68E3-4839-90B1-75B121E38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conversions in acts">
            <a:extLst>
              <a:ext uri="{FF2B5EF4-FFF2-40B4-BE49-F238E27FC236}">
                <a16:creationId xmlns:a16="http://schemas.microsoft.com/office/drawing/2014/main" id="{F93FFA9A-4319-475F-B3FD-45FC11C5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519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14705</TotalTime>
  <Words>38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Britannic Bold</vt:lpstr>
      <vt:lpstr>Franklin Gothic Book</vt:lpstr>
      <vt:lpstr>Crop</vt:lpstr>
      <vt:lpstr>ENTERING THE KINGDOM</vt:lpstr>
      <vt:lpstr>1. King 2. Realm 3. Subjects 4. rules</vt:lpstr>
      <vt:lpstr>PowerPoint Presentation</vt:lpstr>
      <vt:lpstr>Treasure of the Kingdom</vt:lpstr>
      <vt:lpstr>THE BLUEPRINT ACTS 2</vt:lpstr>
      <vt:lpstr>repent Greek: Metanoeo Mark 9:42-48</vt:lpstr>
      <vt:lpstr>Be baptized Greek: baptizo romans 6:1-7</vt:lpstr>
      <vt:lpstr>PowerPoint Presentation</vt:lpstr>
      <vt:lpstr>PowerPoint Presentation</vt:lpstr>
      <vt:lpstr>What about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THE KINGDOM</dc:title>
  <dc:creator>Dustin Wood</dc:creator>
  <cp:lastModifiedBy>Dustin Wood</cp:lastModifiedBy>
  <cp:revision>14</cp:revision>
  <dcterms:created xsi:type="dcterms:W3CDTF">2018-05-16T21:46:00Z</dcterms:created>
  <dcterms:modified xsi:type="dcterms:W3CDTF">2018-05-27T02:51:21Z</dcterms:modified>
</cp:coreProperties>
</file>