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0" d="100"/>
          <a:sy n="50" d="100"/>
        </p:scale>
        <p:origin x="1284" y="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929EE-58A3-44C8-A771-8CD116C9537F}" type="datetimeFigureOut">
              <a:rPr lang="en-US" smtClean="0"/>
              <a:t>6/6/2017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DA7D9C7-0FCF-4B24-A133-F47A955B86C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56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29EE-58A3-44C8-A771-8CD116C9537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9C7-0FCF-4B24-A133-F47A955B86C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387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29EE-58A3-44C8-A771-8CD116C9537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9C7-0FCF-4B24-A133-F47A955B86C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568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929EE-58A3-44C8-A771-8CD116C9537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9C7-0FCF-4B24-A133-F47A955B86C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770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929EE-58A3-44C8-A771-8CD116C9537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9C7-0FCF-4B24-A133-F47A955B86C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52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929EE-58A3-44C8-A771-8CD116C9537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9C7-0FCF-4B24-A133-F47A955B86C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09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929EE-58A3-44C8-A771-8CD116C9537F}"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7D9C7-0FCF-4B24-A133-F47A955B86C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036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929EE-58A3-44C8-A771-8CD116C9537F}"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7D9C7-0FCF-4B24-A133-F47A955B86C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814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929EE-58A3-44C8-A771-8CD116C9537F}"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7D9C7-0FCF-4B24-A133-F47A955B86C9}" type="slidenum">
              <a:rPr lang="en-US" smtClean="0"/>
              <a:t>‹#›</a:t>
            </a:fld>
            <a:endParaRPr lang="en-US"/>
          </a:p>
        </p:txBody>
      </p:sp>
    </p:spTree>
    <p:extLst>
      <p:ext uri="{BB962C8B-B14F-4D97-AF65-F5344CB8AC3E}">
        <p14:creationId xmlns:p14="http://schemas.microsoft.com/office/powerpoint/2010/main" val="37122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929EE-58A3-44C8-A771-8CD116C9537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9C7-0FCF-4B24-A133-F47A955B86C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3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ED929EE-58A3-44C8-A771-8CD116C9537F}" type="datetimeFigureOut">
              <a:rPr lang="en-US" smtClean="0"/>
              <a:t>6/6/2017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DA7D9C7-0FCF-4B24-A133-F47A955B86C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401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ED929EE-58A3-44C8-A771-8CD116C9537F}" type="datetimeFigureOut">
              <a:rPr lang="en-US" smtClean="0"/>
              <a:t>6/6/2017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DA7D9C7-0FCF-4B24-A133-F47A955B86C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55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1C885-C848-4223-97CB-C92866FDE036}"/>
              </a:ext>
            </a:extLst>
          </p:cNvPr>
          <p:cNvPicPr>
            <a:picLocks noChangeAspect="1"/>
          </p:cNvPicPr>
          <p:nvPr/>
        </p:nvPicPr>
        <p:blipFill rotWithShape="1">
          <a:blip r:embed="rId2"/>
          <a:srcRect l="3296" r="24939" b="-1"/>
          <a:stretch/>
        </p:blipFill>
        <p:spPr>
          <a:xfrm>
            <a:off x="4818888" y="10"/>
            <a:ext cx="7373112" cy="6857989"/>
          </a:xfrm>
          <a:prstGeom prst="rect">
            <a:avLst/>
          </a:prstGeom>
        </p:spPr>
      </p:pic>
      <p:sp>
        <p:nvSpPr>
          <p:cNvPr id="2" name="Title 1">
            <a:extLst>
              <a:ext uri="{FF2B5EF4-FFF2-40B4-BE49-F238E27FC236}">
                <a16:creationId xmlns:a16="http://schemas.microsoft.com/office/drawing/2014/main" id="{8709455D-71FF-4B57-BF81-FD27BABE8403}"/>
              </a:ext>
            </a:extLst>
          </p:cNvPr>
          <p:cNvSpPr>
            <a:spLocks noGrp="1"/>
          </p:cNvSpPr>
          <p:nvPr>
            <p:ph type="ctrTitle"/>
          </p:nvPr>
        </p:nvSpPr>
        <p:spPr>
          <a:xfrm>
            <a:off x="804672" y="2600324"/>
            <a:ext cx="5058370" cy="3320973"/>
          </a:xfrm>
        </p:spPr>
        <p:txBody>
          <a:bodyPr anchor="t">
            <a:normAutofit/>
          </a:bodyPr>
          <a:lstStyle/>
          <a:p>
            <a:pPr algn="l">
              <a:lnSpc>
                <a:spcPct val="70000"/>
              </a:lnSpc>
            </a:pPr>
            <a:br>
              <a:rPr lang="en-US" sz="3800" dirty="0"/>
            </a:br>
            <a:endParaRPr lang="en-US" sz="3800" dirty="0"/>
          </a:p>
        </p:txBody>
      </p:sp>
      <p:sp>
        <p:nvSpPr>
          <p:cNvPr id="3" name="Subtitle 2">
            <a:extLst>
              <a:ext uri="{FF2B5EF4-FFF2-40B4-BE49-F238E27FC236}">
                <a16:creationId xmlns:a16="http://schemas.microsoft.com/office/drawing/2014/main" id="{D8E0E670-E25B-430E-8A64-C90B136821E6}"/>
              </a:ext>
            </a:extLst>
          </p:cNvPr>
          <p:cNvSpPr>
            <a:spLocks noGrp="1"/>
          </p:cNvSpPr>
          <p:nvPr>
            <p:ph type="subTitle" idx="1"/>
          </p:nvPr>
        </p:nvSpPr>
        <p:spPr>
          <a:xfrm>
            <a:off x="804672" y="1300450"/>
            <a:ext cx="4167376" cy="1155525"/>
          </a:xfrm>
        </p:spPr>
        <p:txBody>
          <a:bodyPr anchor="b">
            <a:normAutofit fontScale="85000" lnSpcReduction="10000"/>
          </a:bodyPr>
          <a:lstStyle/>
          <a:p>
            <a:r>
              <a:rPr lang="en-US" sz="2000" dirty="0"/>
              <a:t>400 Years Passed from Old to New Testaments, about same amount of time from Pilgrims until now!	</a:t>
            </a:r>
          </a:p>
          <a:p>
            <a:endParaRPr lang="en-US" sz="2000" dirty="0"/>
          </a:p>
        </p:txBody>
      </p:sp>
    </p:spTree>
    <p:extLst>
      <p:ext uri="{BB962C8B-B14F-4D97-AF65-F5344CB8AC3E}">
        <p14:creationId xmlns:p14="http://schemas.microsoft.com/office/powerpoint/2010/main" val="7907398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FA9B-A0EB-4AAB-AEB7-F2206886B9B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90BDB79-544D-45DD-8729-156D2E573F60}"/>
              </a:ext>
            </a:extLst>
          </p:cNvPr>
          <p:cNvSpPr>
            <a:spLocks noGrp="1"/>
          </p:cNvSpPr>
          <p:nvPr>
            <p:ph type="subTitle" idx="1"/>
          </p:nvPr>
        </p:nvSpPr>
        <p:spPr/>
        <p:txBody>
          <a:bodyPr/>
          <a:lstStyle/>
          <a:p>
            <a:endParaRPr lang="en-US"/>
          </a:p>
        </p:txBody>
      </p:sp>
      <p:pic>
        <p:nvPicPr>
          <p:cNvPr id="1026" name="Picture 2" descr="Image result for split kingdoms of israel and judah when they were conquered">
            <a:extLst>
              <a:ext uri="{FF2B5EF4-FFF2-40B4-BE49-F238E27FC236}">
                <a16:creationId xmlns:a16="http://schemas.microsoft.com/office/drawing/2014/main" id="{D09FECDD-6DF8-485B-928D-AEDD3B06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71550"/>
            <a:ext cx="535305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EC3D-DF2D-49C8-B422-85C831EF4A1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5FD6ECA-7D25-4C68-A849-FFA7EA2266CB}"/>
              </a:ext>
            </a:extLst>
          </p:cNvPr>
          <p:cNvSpPr>
            <a:spLocks noGrp="1"/>
          </p:cNvSpPr>
          <p:nvPr>
            <p:ph type="subTitle" idx="1"/>
          </p:nvPr>
        </p:nvSpPr>
        <p:spPr/>
        <p:txBody>
          <a:bodyPr/>
          <a:lstStyle/>
          <a:p>
            <a:r>
              <a:rPr lang="en-US" sz="2800" dirty="0"/>
              <a:t>Desecration of Temple by Pompey in 63 BC</a:t>
            </a:r>
            <a:r>
              <a:rPr lang="en-US" dirty="0"/>
              <a:t>.</a:t>
            </a:r>
          </a:p>
        </p:txBody>
      </p:sp>
      <p:pic>
        <p:nvPicPr>
          <p:cNvPr id="2050" name="Picture 2" descr="Pompée dans le Temple de Jérusalem.jpg">
            <a:extLst>
              <a:ext uri="{FF2B5EF4-FFF2-40B4-BE49-F238E27FC236}">
                <a16:creationId xmlns:a16="http://schemas.microsoft.com/office/drawing/2014/main" id="{75BFDDB8-4DA9-4192-8EF0-4514FCA45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49238"/>
            <a:ext cx="28575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1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2127A-02A7-4711-860C-461422C3AFC6}"/>
              </a:ext>
            </a:extLst>
          </p:cNvPr>
          <p:cNvPicPr>
            <a:picLocks noChangeAspect="1"/>
          </p:cNvPicPr>
          <p:nvPr/>
        </p:nvPicPr>
        <p:blipFill>
          <a:blip r:embed="rId2"/>
          <a:stretch>
            <a:fillRect/>
          </a:stretch>
        </p:blipFill>
        <p:spPr>
          <a:xfrm>
            <a:off x="767241" y="2137613"/>
            <a:ext cx="9680010" cy="1068972"/>
          </a:xfrm>
          <a:prstGeom prst="rect">
            <a:avLst/>
          </a:prstGeom>
        </p:spPr>
      </p:pic>
      <p:sp>
        <p:nvSpPr>
          <p:cNvPr id="2" name="Title 1">
            <a:extLst>
              <a:ext uri="{FF2B5EF4-FFF2-40B4-BE49-F238E27FC236}">
                <a16:creationId xmlns:a16="http://schemas.microsoft.com/office/drawing/2014/main" id="{A9BA50E0-E838-4507-85B2-AF0DFCCD23FA}"/>
              </a:ext>
            </a:extLst>
          </p:cNvPr>
          <p:cNvSpPr>
            <a:spLocks noGrp="1"/>
          </p:cNvSpPr>
          <p:nvPr>
            <p:ph type="ctrTitle"/>
          </p:nvPr>
        </p:nvSpPr>
        <p:spPr>
          <a:xfrm>
            <a:off x="767240" y="5444835"/>
            <a:ext cx="9095651" cy="830231"/>
          </a:xfrm>
        </p:spPr>
        <p:txBody>
          <a:bodyPr>
            <a:normAutofit fontScale="90000"/>
          </a:bodyPr>
          <a:lstStyle/>
          <a:p>
            <a:pPr algn="l"/>
            <a:r>
              <a:rPr lang="en-US" sz="4000" dirty="0"/>
              <a:t>Jesus was the Authority for NT scriptures.</a:t>
            </a:r>
          </a:p>
        </p:txBody>
      </p:sp>
      <p:sp>
        <p:nvSpPr>
          <p:cNvPr id="3" name="Subtitle 2">
            <a:extLst>
              <a:ext uri="{FF2B5EF4-FFF2-40B4-BE49-F238E27FC236}">
                <a16:creationId xmlns:a16="http://schemas.microsoft.com/office/drawing/2014/main" id="{6188FB4F-F812-42CF-B103-62A8CF40910F}"/>
              </a:ext>
            </a:extLst>
          </p:cNvPr>
          <p:cNvSpPr>
            <a:spLocks noGrp="1"/>
          </p:cNvSpPr>
          <p:nvPr>
            <p:ph type="subTitle" idx="1"/>
          </p:nvPr>
        </p:nvSpPr>
        <p:spPr>
          <a:xfrm>
            <a:off x="767240" y="6275067"/>
            <a:ext cx="9095651" cy="347473"/>
          </a:xfrm>
        </p:spPr>
        <p:txBody>
          <a:bodyPr>
            <a:normAutofit fontScale="62500" lnSpcReduction="20000"/>
          </a:bodyPr>
          <a:lstStyle/>
          <a:p>
            <a:pPr algn="l"/>
            <a:endParaRPr lang="en-US" sz="1600"/>
          </a:p>
        </p:txBody>
      </p:sp>
    </p:spTree>
    <p:extLst>
      <p:ext uri="{BB962C8B-B14F-4D97-AF65-F5344CB8AC3E}">
        <p14:creationId xmlns:p14="http://schemas.microsoft.com/office/powerpoint/2010/main" val="310846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5605-3963-4A48-93D4-16F5A1843944}"/>
              </a:ext>
            </a:extLst>
          </p:cNvPr>
          <p:cNvSpPr>
            <a:spLocks noGrp="1"/>
          </p:cNvSpPr>
          <p:nvPr>
            <p:ph type="ctrTitle"/>
          </p:nvPr>
        </p:nvSpPr>
        <p:spPr/>
        <p:txBody>
          <a:bodyPr>
            <a:normAutofit fontScale="90000"/>
          </a:bodyPr>
          <a:lstStyle/>
          <a:p>
            <a:pPr marL="0" marR="0">
              <a:lnSpc>
                <a:spcPct val="107000"/>
              </a:lnSpc>
              <a:spcBef>
                <a:spcPts val="0"/>
              </a:spcBef>
              <a:spcAft>
                <a:spcPts val="800"/>
              </a:spcAft>
            </a:pPr>
            <a:b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b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42 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They devoted themselves to the apostles’ teaching and to fellowship, to the breaking of bread and to prayer.</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43 </a:t>
            </a:r>
            <a:r>
              <a:rPr lang="en-US" sz="2400" dirty="0">
                <a:effectLst/>
                <a:latin typeface="Calibri" panose="020F0502020204030204" pitchFamily="34" charset="0"/>
                <a:ea typeface="Calibri" panose="020F0502020204030204" pitchFamily="34" charset="0"/>
                <a:cs typeface="Times New Roman" panose="02020603050405020304" pitchFamily="18" charset="0"/>
              </a:rPr>
              <a:t>Everyone was filled with awe at the many wonders and signs performed by the apostles. </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44 </a:t>
            </a:r>
            <a:r>
              <a:rPr lang="en-US" sz="2400" dirty="0">
                <a:effectLst/>
                <a:latin typeface="Calibri" panose="020F0502020204030204" pitchFamily="34" charset="0"/>
                <a:ea typeface="Calibri" panose="020F0502020204030204" pitchFamily="34" charset="0"/>
                <a:cs typeface="Times New Roman" panose="02020603050405020304" pitchFamily="18" charset="0"/>
              </a:rPr>
              <a:t>All the believers were together and had everything in common.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Subtitle 2">
            <a:extLst>
              <a:ext uri="{FF2B5EF4-FFF2-40B4-BE49-F238E27FC236}">
                <a16:creationId xmlns:a16="http://schemas.microsoft.com/office/drawing/2014/main" id="{06CDA1A8-69AB-49EC-80AD-CF314A3D6C42}"/>
              </a:ext>
            </a:extLst>
          </p:cNvPr>
          <p:cNvSpPr>
            <a:spLocks noGrp="1"/>
          </p:cNvSpPr>
          <p:nvPr>
            <p:ph type="subTitle" idx="1"/>
          </p:nvPr>
        </p:nvSpPr>
        <p:spPr/>
        <p:txBody>
          <a:bodyPr>
            <a:normAutofit/>
          </a:bodyPr>
          <a:lstStyle/>
          <a:p>
            <a:r>
              <a:rPr lang="en-US" sz="3600" dirty="0"/>
              <a:t>Acts 2:42-44</a:t>
            </a:r>
          </a:p>
        </p:txBody>
      </p:sp>
    </p:spTree>
    <p:extLst>
      <p:ext uri="{BB962C8B-B14F-4D97-AF65-F5344CB8AC3E}">
        <p14:creationId xmlns:p14="http://schemas.microsoft.com/office/powerpoint/2010/main" val="216203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C9BE-3D3A-4595-BDAB-7AEA87BC9ED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lnSpc>
                <a:spcPct val="70000"/>
              </a:lnSpc>
            </a:pPr>
            <a:r>
              <a:rPr lang="en-US" sz="3000" kern="1200">
                <a:solidFill>
                  <a:schemeClr val="bg1"/>
                </a:solidFill>
                <a:latin typeface="+mj-lt"/>
                <a:ea typeface="+mj-ea"/>
                <a:cs typeface="+mj-cs"/>
              </a:rPr>
              <a:t>Growth of the Church caused the influence of the Apostles’ teachings and letters to expand their reach.</a:t>
            </a:r>
          </a:p>
        </p:txBody>
      </p:sp>
      <p:pic>
        <p:nvPicPr>
          <p:cNvPr id="3074" name="Picture 2" descr="Image result for paul's missionary journey map">
            <a:extLst>
              <a:ext uri="{FF2B5EF4-FFF2-40B4-BE49-F238E27FC236}">
                <a16:creationId xmlns:a16="http://schemas.microsoft.com/office/drawing/2014/main" id="{0EF00FE2-A02C-4385-91C1-1CB1CE4FC7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508899" y="1675227"/>
            <a:ext cx="7174202"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6357-4F23-4FAA-A246-2596C42E5989}"/>
              </a:ext>
            </a:extLst>
          </p:cNvPr>
          <p:cNvSpPr>
            <a:spLocks noGrp="1"/>
          </p:cNvSpPr>
          <p:nvPr>
            <p:ph type="ctrTitle"/>
          </p:nvPr>
        </p:nvSpPr>
        <p:spPr>
          <a:xfrm>
            <a:off x="8869136" y="910920"/>
            <a:ext cx="4813935" cy="4880518"/>
          </a:xfrm>
          <a:noFill/>
          <a:ln>
            <a:noFill/>
          </a:ln>
        </p:spPr>
        <p:txBody>
          <a:bodyPr wrap="square" anchor="ctr">
            <a:normAutofit/>
          </a:bodyPr>
          <a:lstStyle/>
          <a:p>
            <a:pPr algn="l"/>
            <a:endParaRPr lang="en-US" sz="4000" dirty="0"/>
          </a:p>
        </p:txBody>
      </p:sp>
      <p:sp>
        <p:nvSpPr>
          <p:cNvPr id="3" name="Subtitle 2">
            <a:extLst>
              <a:ext uri="{FF2B5EF4-FFF2-40B4-BE49-F238E27FC236}">
                <a16:creationId xmlns:a16="http://schemas.microsoft.com/office/drawing/2014/main" id="{E8F4C372-691A-4F07-9C69-464C3948B0A8}"/>
              </a:ext>
            </a:extLst>
          </p:cNvPr>
          <p:cNvSpPr>
            <a:spLocks noGrp="1"/>
          </p:cNvSpPr>
          <p:nvPr>
            <p:ph type="subTitle" idx="1"/>
          </p:nvPr>
        </p:nvSpPr>
        <p:spPr>
          <a:xfrm>
            <a:off x="1919633" y="3078135"/>
            <a:ext cx="3701883" cy="701731"/>
          </a:xfrm>
          <a:ln w="25400" cap="sq">
            <a:solidFill>
              <a:srgbClr val="FFFFFF"/>
            </a:solidFill>
            <a:miter lim="800000"/>
          </a:ln>
        </p:spPr>
        <p:txBody>
          <a:bodyPr anchor="ctr">
            <a:normAutofit fontScale="85000" lnSpcReduction="10000"/>
          </a:bodyPr>
          <a:lstStyle/>
          <a:p>
            <a:r>
              <a:rPr lang="en-US" dirty="0">
                <a:solidFill>
                  <a:srgbClr val="FFFFFF"/>
                </a:solidFill>
              </a:rPr>
              <a:t>Papyrus 52, Oldest confirmed Biblical </a:t>
            </a:r>
            <a:r>
              <a:rPr lang="en-US" dirty="0" err="1">
                <a:solidFill>
                  <a:srgbClr val="FFFFFF"/>
                </a:solidFill>
              </a:rPr>
              <a:t>Manuscipt</a:t>
            </a:r>
            <a:r>
              <a:rPr lang="en-US" dirty="0">
                <a:solidFill>
                  <a:srgbClr val="FFFFFF"/>
                </a:solidFill>
              </a:rPr>
              <a:t>. </a:t>
            </a:r>
            <a:r>
              <a:rPr lang="en-US" dirty="0" err="1">
                <a:solidFill>
                  <a:srgbClr val="FFFFFF"/>
                </a:solidFill>
              </a:rPr>
              <a:t>Approx</a:t>
            </a:r>
            <a:r>
              <a:rPr lang="en-US" dirty="0">
                <a:solidFill>
                  <a:srgbClr val="FFFFFF"/>
                </a:solidFill>
              </a:rPr>
              <a:t> 150 AD</a:t>
            </a:r>
          </a:p>
        </p:txBody>
      </p:sp>
      <p:pic>
        <p:nvPicPr>
          <p:cNvPr id="4098" name="Picture 2" descr="Image result for p-52">
            <a:extLst>
              <a:ext uri="{FF2B5EF4-FFF2-40B4-BE49-F238E27FC236}">
                <a16:creationId xmlns:a16="http://schemas.microsoft.com/office/drawing/2014/main" id="{96F16F8D-3E59-40C1-BCAD-2B7532939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977" y="1208054"/>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3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AutoShape 2" descr="Image result for codex sinaiticus">
            <a:extLst>
              <a:ext uri="{FF2B5EF4-FFF2-40B4-BE49-F238E27FC236}">
                <a16:creationId xmlns:a16="http://schemas.microsoft.com/office/drawing/2014/main" id="{58BFBCCF-61B5-4ADD-9B4E-D42E9517FF3A}"/>
              </a:ext>
            </a:extLst>
          </p:cNvPr>
          <p:cNvSpPr>
            <a:spLocks noGrp="1" noChangeAspect="1" noChangeArrowheads="1"/>
          </p:cNvSpPr>
          <p:nvPr>
            <p:ph type="ctrTitle"/>
          </p:nvPr>
        </p:nvSpPr>
        <p:spPr bwMode="auto">
          <a:xfrm>
            <a:off x="804863" y="3856593"/>
            <a:ext cx="6405562" cy="20219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id="{15E5864F-DEB3-4AE5-A4DE-3D3BFEA0CEA1}"/>
              </a:ext>
            </a:extLst>
          </p:cNvPr>
          <p:cNvSpPr>
            <a:spLocks noGrp="1"/>
          </p:cNvSpPr>
          <p:nvPr>
            <p:ph type="subTitle" idx="1"/>
          </p:nvPr>
        </p:nvSpPr>
        <p:spPr>
          <a:xfrm>
            <a:off x="804672" y="1300450"/>
            <a:ext cx="4167376" cy="1155525"/>
          </a:xfrm>
        </p:spPr>
        <p:txBody>
          <a:bodyPr anchor="b">
            <a:normAutofit/>
          </a:bodyPr>
          <a:lstStyle/>
          <a:p>
            <a:pPr algn="l"/>
            <a:r>
              <a:rPr lang="en-US" sz="2800" dirty="0"/>
              <a:t>Codex Sinaiticus</a:t>
            </a:r>
          </a:p>
          <a:p>
            <a:pPr algn="l"/>
            <a:endParaRPr lang="en-US" sz="2800" dirty="0"/>
          </a:p>
        </p:txBody>
      </p:sp>
      <p:pic>
        <p:nvPicPr>
          <p:cNvPr id="5124" name="Picture 4" descr="Image result for codex sinaiticus">
            <a:extLst>
              <a:ext uri="{FF2B5EF4-FFF2-40B4-BE49-F238E27FC236}">
                <a16:creationId xmlns:a16="http://schemas.microsoft.com/office/drawing/2014/main" id="{7D59EE6E-A827-4AC8-871D-80D6B94F7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45922"/>
            <a:ext cx="11430000" cy="413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91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942</TotalTime>
  <Words>70</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Times New Roman</vt:lpstr>
      <vt:lpstr>Gallery</vt:lpstr>
      <vt:lpstr> </vt:lpstr>
      <vt:lpstr>PowerPoint Presentation</vt:lpstr>
      <vt:lpstr>PowerPoint Presentation</vt:lpstr>
      <vt:lpstr>Jesus was the Authority for NT scriptures.</vt:lpstr>
      <vt:lpstr> 42 They devoted themselves to the apostles’ teaching and to fellowship, to the breaking of bread and to prayer.43 Everyone was filled with awe at the many wonders and signs performed by the apostles. 44 All the believers were together and had everything in common. </vt:lpstr>
      <vt:lpstr>Growth of the Church caused the influence of the Apostles’ teachings and letters to expand their reach.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Aaron Huebner</dc:creator>
  <cp:lastModifiedBy>Aaron Huebner</cp:lastModifiedBy>
  <cp:revision>10</cp:revision>
  <dcterms:created xsi:type="dcterms:W3CDTF">2017-06-07T02:51:32Z</dcterms:created>
  <dcterms:modified xsi:type="dcterms:W3CDTF">2017-06-07T18:33:42Z</dcterms:modified>
</cp:coreProperties>
</file>