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A7857-5A01-443D-83CC-A687749E33D8}" v="194" dt="2019-01-20T13:44:26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1494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9789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9904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0335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6179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6802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56695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2733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7814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3742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784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09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cover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756E95-75DC-4164-A817-64E45FC36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622" y="1298448"/>
            <a:ext cx="7187529" cy="2951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Love </a:t>
            </a:r>
            <a:br>
              <a:rPr lang="en-US" sz="6600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600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the followers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8805AD-945A-4694-A4CC-A4A7BF613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22622" y="5006151"/>
            <a:ext cx="7187529" cy="76811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Ministry of Jesus 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69727648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8795AD-A97E-46CA-9B7E-8892F596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Love </a:t>
            </a:r>
            <a:b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the followers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28BADB-0967-4B35-84B7-76853072F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2" y="1023585"/>
            <a:ext cx="3474720" cy="13253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FAMILY </a:t>
            </a:r>
          </a:p>
          <a:p>
            <a:r>
              <a:rPr lang="en-US" sz="4000" b="0" dirty="0">
                <a:solidFill>
                  <a:schemeClr val="bg1"/>
                </a:solidFill>
              </a:rPr>
              <a:t>Mark 6:1-4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52F676-D5CA-44BC-AB29-F8911CDC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2919368"/>
            <a:ext cx="3474720" cy="3034927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</a:t>
            </a:r>
          </a:p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EXTENDED</a:t>
            </a:r>
          </a:p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JEWISH Community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6C26957-8B14-45D0-B499-9B64C6C6C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132533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b="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DISCIPLES </a:t>
            </a:r>
          </a:p>
          <a:p>
            <a:r>
              <a:rPr lang="en-US" sz="4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3:13-19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3C6AFA-0E49-4D88-BB17-61C40566C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2" y="2919368"/>
            <a:ext cx="3884179" cy="3034927"/>
          </a:xfrm>
        </p:spPr>
        <p:txBody>
          <a:bodyPr anchor="t"/>
          <a:lstStyle/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SELECTED</a:t>
            </a:r>
          </a:p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 </a:t>
            </a:r>
          </a:p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MCoC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3662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5712D2F-E016-463E-8F22-81507B28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 of RECONCILIATION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18B0C8B-AF88-4E1E-BA3E-0306889B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847304"/>
            <a:ext cx="8983489" cy="324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“Jesus taught his family, the twelve and the world how to put their differences aside, get along with each other and focus on something greater than themselves.”</a:t>
            </a:r>
          </a:p>
          <a:p>
            <a:pPr marL="0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43992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38178-97DA-466F-991E-F01DB30C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00" y="1298448"/>
            <a:ext cx="8580336" cy="29518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Mark 3:1-20 </a:t>
            </a:r>
            <a:r>
              <a:rPr lang="en-US" sz="3600" i="1">
                <a:solidFill>
                  <a:schemeClr val="bg1"/>
                </a:solidFill>
              </a:rPr>
              <a:t>“he is out of his mind”</a:t>
            </a:r>
            <a:br>
              <a:rPr lang="en-US" sz="3600" i="1">
                <a:solidFill>
                  <a:schemeClr val="bg1"/>
                </a:solidFill>
              </a:rPr>
            </a:br>
            <a:r>
              <a:rPr lang="en-US" sz="3600" i="1">
                <a:solidFill>
                  <a:schemeClr val="bg1"/>
                </a:solidFill>
              </a:rPr>
              <a:t>          </a:t>
            </a:r>
            <a:r>
              <a:rPr lang="en-US" sz="3600">
                <a:solidFill>
                  <a:schemeClr val="bg1"/>
                </a:solidFill>
              </a:rPr>
              <a:t>Mark 3:31-35</a:t>
            </a:r>
            <a:br>
              <a:rPr lang="en-US" sz="3600">
                <a:solidFill>
                  <a:schemeClr val="bg1"/>
                </a:solidFill>
              </a:rPr>
            </a:br>
            <a:br>
              <a:rPr lang="en-US" sz="3600">
                <a:solidFill>
                  <a:schemeClr val="bg1"/>
                </a:solidFill>
              </a:rPr>
            </a:br>
            <a:r>
              <a:rPr lang="en-US" sz="3600">
                <a:solidFill>
                  <a:schemeClr val="bg1"/>
                </a:solidFill>
              </a:rPr>
              <a:t>Mark 6:1-6 </a:t>
            </a:r>
            <a:r>
              <a:rPr lang="en-US" sz="3600" i="1">
                <a:solidFill>
                  <a:schemeClr val="bg1"/>
                </a:solidFill>
              </a:rPr>
              <a:t>“hometown-relatives-own house”</a:t>
            </a:r>
            <a:br>
              <a:rPr lang="en-US" sz="3600" i="1">
                <a:solidFill>
                  <a:schemeClr val="bg1"/>
                </a:solidFill>
              </a:rPr>
            </a:br>
            <a:br>
              <a:rPr lang="en-US" sz="3600" i="1">
                <a:solidFill>
                  <a:schemeClr val="bg1"/>
                </a:solidFill>
              </a:rPr>
            </a:br>
            <a:r>
              <a:rPr lang="en-US" sz="3600" i="1">
                <a:solidFill>
                  <a:schemeClr val="bg1"/>
                </a:solidFill>
              </a:rPr>
              <a:t>His family didn’t “get it”, yet he never gave up!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67C2F2-1686-4827-89E4-3AFDD95D7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0600" y="5006151"/>
            <a:ext cx="8458200" cy="7681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family, in need of reconciliation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971968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38178-97DA-466F-991E-F01DB30C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00" y="1298449"/>
            <a:ext cx="8580336" cy="2767714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buClr>
                <a:schemeClr val="tx1"/>
              </a:buClr>
            </a:pPr>
            <a:r>
              <a:rPr lang="en-US" sz="3600" dirty="0">
                <a:solidFill>
                  <a:sysClr val="windowText" lastClr="000000"/>
                </a:solidFill>
              </a:rPr>
              <a:t>Mark 4:35-41 </a:t>
            </a:r>
            <a:r>
              <a:rPr lang="en-US" sz="3600" i="1" dirty="0">
                <a:solidFill>
                  <a:sysClr val="windowText" lastClr="000000"/>
                </a:solidFill>
              </a:rPr>
              <a:t>“Don’t you care?”</a:t>
            </a:r>
            <a:br>
              <a:rPr lang="en-US" sz="3600" i="1" dirty="0">
                <a:solidFill>
                  <a:sysClr val="windowText" lastClr="000000"/>
                </a:solidFill>
              </a:rPr>
            </a:br>
            <a:br>
              <a:rPr lang="en-US" sz="3200" dirty="0">
                <a:solidFill>
                  <a:sysClr val="windowText" lastClr="000000"/>
                </a:solidFill>
              </a:rPr>
            </a:br>
            <a:r>
              <a:rPr lang="en-US" sz="3600" dirty="0">
                <a:solidFill>
                  <a:sysClr val="windowText" lastClr="000000"/>
                </a:solidFill>
              </a:rPr>
              <a:t>Mark 9:33-37 </a:t>
            </a:r>
            <a:r>
              <a:rPr lang="en-US" sz="3600" i="1" dirty="0">
                <a:solidFill>
                  <a:sysClr val="windowText" lastClr="000000"/>
                </a:solidFill>
              </a:rPr>
              <a:t>“Who was the greatest?”</a:t>
            </a:r>
            <a:br>
              <a:rPr lang="en-US" sz="3600" i="1" dirty="0">
                <a:solidFill>
                  <a:sysClr val="windowText" lastClr="000000"/>
                </a:solidFill>
              </a:rPr>
            </a:br>
            <a:br>
              <a:rPr lang="en-US" sz="3600" i="1" dirty="0">
                <a:solidFill>
                  <a:sysClr val="windowText" lastClr="000000"/>
                </a:solidFill>
              </a:rPr>
            </a:br>
            <a:r>
              <a:rPr lang="en-US" sz="3600" dirty="0">
                <a:solidFill>
                  <a:sysClr val="windowText" lastClr="000000"/>
                </a:solidFill>
              </a:rPr>
              <a:t>Mark 10:35-45 </a:t>
            </a:r>
            <a:r>
              <a:rPr lang="en-US" sz="3600" i="1" dirty="0">
                <a:solidFill>
                  <a:sysClr val="windowText" lastClr="000000"/>
                </a:solidFill>
              </a:rPr>
              <a:t>“Do for us whatever we ask.”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67C2F2-1686-4827-89E4-3AFDD95D7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0600" y="5006151"/>
            <a:ext cx="8458200" cy="7681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12, in need of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242665388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38178-97DA-466F-991E-F01DB30C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00" y="1298449"/>
            <a:ext cx="8580336" cy="2767714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buClr>
                <a:schemeClr val="tx1"/>
              </a:buClr>
            </a:pPr>
            <a:r>
              <a:rPr lang="en-US" sz="3600" dirty="0">
                <a:solidFill>
                  <a:sysClr val="windowText" lastClr="000000"/>
                </a:solidFill>
              </a:rPr>
              <a:t>Mark 16:9-20 </a:t>
            </a:r>
            <a:r>
              <a:rPr lang="en-US" sz="3600" i="1" dirty="0">
                <a:solidFill>
                  <a:sysClr val="windowText" lastClr="000000"/>
                </a:solidFill>
              </a:rPr>
              <a:t>relationships restored</a:t>
            </a:r>
            <a:br>
              <a:rPr lang="en-US" sz="3600" i="1" dirty="0">
                <a:solidFill>
                  <a:sysClr val="windowText" lastClr="000000"/>
                </a:solidFill>
              </a:rPr>
            </a:br>
            <a:br>
              <a:rPr lang="en-US" sz="3600" i="1" dirty="0">
                <a:solidFill>
                  <a:sysClr val="windowText" lastClr="000000"/>
                </a:solidFill>
              </a:rPr>
            </a:br>
            <a:r>
              <a:rPr lang="en-US" sz="3600" dirty="0">
                <a:solidFill>
                  <a:sysClr val="windowText" lastClr="000000"/>
                </a:solidFill>
              </a:rPr>
              <a:t>PROMINENT but not COMPETITIVE roles of:</a:t>
            </a:r>
            <a:br>
              <a:rPr lang="en-US" sz="3600" dirty="0">
                <a:solidFill>
                  <a:sysClr val="windowText" lastClr="000000"/>
                </a:solidFill>
              </a:rPr>
            </a:br>
            <a:r>
              <a:rPr lang="en-US" sz="3600" dirty="0">
                <a:solidFill>
                  <a:sysClr val="windowText" lastClr="000000"/>
                </a:solidFill>
              </a:rPr>
              <a:t>Peter – John – James - Paul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67C2F2-1686-4827-89E4-3AFDD95D7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0600" y="5006151"/>
            <a:ext cx="8458200" cy="7681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WORLD, needs reconciliation!</a:t>
            </a:r>
          </a:p>
        </p:txBody>
      </p:sp>
    </p:spTree>
    <p:extLst>
      <p:ext uri="{BB962C8B-B14F-4D97-AF65-F5344CB8AC3E}">
        <p14:creationId xmlns:p14="http://schemas.microsoft.com/office/powerpoint/2010/main" val="223636092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1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898046-39B3-4B71-A096-2AB0CEBF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observations over the last 37 years</a:t>
            </a: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7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1" name="Content Placeholder 4">
            <a:extLst>
              <a:ext uri="{FF2B5EF4-FFF2-40B4-BE49-F238E27FC236}">
                <a16:creationId xmlns:a16="http://schemas.microsoft.com/office/drawing/2014/main" id="{A721499A-C31D-4ACD-B630-26BE3857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10169715" cy="355445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  Those that complain  loudest, do the least!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 Those that master the way of reconciliation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are the happiest in life,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and most influential in the church!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9828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144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Love  for the followers</vt:lpstr>
      <vt:lpstr>Love  for the followers</vt:lpstr>
      <vt:lpstr>The way of RECONCILIATION</vt:lpstr>
      <vt:lpstr>Mark 3:1-20 “he is out of his mind”           Mark 3:31-35  Mark 6:1-6 “hometown-relatives-own house”  His family didn’t “get it”, yet he never gave up!</vt:lpstr>
      <vt:lpstr>Mark 4:35-41 “Don’t you care?”  Mark 9:33-37 “Who was the greatest?”  Mark 10:35-45 “Do for us whatever we ask.”</vt:lpstr>
      <vt:lpstr>Mark 16:9-20 relationships restored  PROMINENT but not COMPETITIVE roles of: Peter – John – James - Paul</vt:lpstr>
      <vt:lpstr>2 observations over the last 37 years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Ministry of Jesus</dc:title>
  <dc:creator>Tomm Wilson</dc:creator>
  <cp:lastModifiedBy>Scott Peterson</cp:lastModifiedBy>
  <cp:revision>3</cp:revision>
  <dcterms:created xsi:type="dcterms:W3CDTF">2019-01-19T22:05:43Z</dcterms:created>
  <dcterms:modified xsi:type="dcterms:W3CDTF">2019-01-20T13:53:35Z</dcterms:modified>
</cp:coreProperties>
</file>