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media/image1.jpeg" ContentType="image/jpeg"/>
  <Override PartName="/ppt/media/image2.jpeg" ContentType="image/jpeg"/>
  <Override PartName="/ppt/media/image3.jpeg" ContentType="image/jpeg"/>
  <Override PartName="/ppt/media/image4.jpeg" ContentType="image/jpeg"/>
  <Override PartName="/ppt/media/image5.jpeg" ContentType="image/jpeg"/>
  <Override PartName="/ppt/media/image6.jpeg" ContentType="image/jpeg"/>
  <Override PartName="/ppt/media/image7.jpeg" ContentType="image/jpeg"/>
  <Override PartName="/ppt/media/media1.mp4" ContentType="video/unknown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3000" u="none" kumimoji="0" normalizeH="0">
        <a:ln>
          <a:noFill/>
        </a:ln>
        <a:solidFill>
          <a:srgbClr val="FFFFFF"/>
        </a:solidFill>
        <a:effectLst/>
        <a:uFillTx/>
        <a:latin typeface="Helvetica Neue"/>
        <a:ea typeface="Helvetica Neue"/>
        <a:cs typeface="Helvetica Neue"/>
        <a:sym typeface="Helvetica Neue"/>
      </a:defRPr>
    </a:lvl1pPr>
    <a:lvl2pPr marL="0" marR="0" indent="2286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3000" u="none" kumimoji="0" normalizeH="0">
        <a:ln>
          <a:noFill/>
        </a:ln>
        <a:solidFill>
          <a:srgbClr val="FFFFFF"/>
        </a:solidFill>
        <a:effectLst/>
        <a:uFillTx/>
        <a:latin typeface="Helvetica Neue"/>
        <a:ea typeface="Helvetica Neue"/>
        <a:cs typeface="Helvetica Neue"/>
        <a:sym typeface="Helvetica Neue"/>
      </a:defRPr>
    </a:lvl2pPr>
    <a:lvl3pPr marL="0" marR="0" indent="4572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3000" u="none" kumimoji="0" normalizeH="0">
        <a:ln>
          <a:noFill/>
        </a:ln>
        <a:solidFill>
          <a:srgbClr val="FFFFFF"/>
        </a:solidFill>
        <a:effectLst/>
        <a:uFillTx/>
        <a:latin typeface="Helvetica Neue"/>
        <a:ea typeface="Helvetica Neue"/>
        <a:cs typeface="Helvetica Neue"/>
        <a:sym typeface="Helvetica Neue"/>
      </a:defRPr>
    </a:lvl3pPr>
    <a:lvl4pPr marL="0" marR="0" indent="6858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3000" u="none" kumimoji="0" normalizeH="0">
        <a:ln>
          <a:noFill/>
        </a:ln>
        <a:solidFill>
          <a:srgbClr val="FFFFFF"/>
        </a:solidFill>
        <a:effectLst/>
        <a:uFillTx/>
        <a:latin typeface="Helvetica Neue"/>
        <a:ea typeface="Helvetica Neue"/>
        <a:cs typeface="Helvetica Neue"/>
        <a:sym typeface="Helvetica Neue"/>
      </a:defRPr>
    </a:lvl4pPr>
    <a:lvl5pPr marL="0" marR="0" indent="9144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3000" u="none" kumimoji="0" normalizeH="0">
        <a:ln>
          <a:noFill/>
        </a:ln>
        <a:solidFill>
          <a:srgbClr val="FFFFFF"/>
        </a:solidFill>
        <a:effectLst/>
        <a:uFillTx/>
        <a:latin typeface="Helvetica Neue"/>
        <a:ea typeface="Helvetica Neue"/>
        <a:cs typeface="Helvetica Neue"/>
        <a:sym typeface="Helvetica Neue"/>
      </a:defRPr>
    </a:lvl5pPr>
    <a:lvl6pPr marL="0" marR="0" indent="11430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3000" u="none" kumimoji="0" normalizeH="0">
        <a:ln>
          <a:noFill/>
        </a:ln>
        <a:solidFill>
          <a:srgbClr val="FFFFFF"/>
        </a:solidFill>
        <a:effectLst/>
        <a:uFillTx/>
        <a:latin typeface="Helvetica Neue"/>
        <a:ea typeface="Helvetica Neue"/>
        <a:cs typeface="Helvetica Neue"/>
        <a:sym typeface="Helvetica Neue"/>
      </a:defRPr>
    </a:lvl6pPr>
    <a:lvl7pPr marL="0" marR="0" indent="13716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3000" u="none" kumimoji="0" normalizeH="0">
        <a:ln>
          <a:noFill/>
        </a:ln>
        <a:solidFill>
          <a:srgbClr val="FFFFFF"/>
        </a:solidFill>
        <a:effectLst/>
        <a:uFillTx/>
        <a:latin typeface="Helvetica Neue"/>
        <a:ea typeface="Helvetica Neue"/>
        <a:cs typeface="Helvetica Neue"/>
        <a:sym typeface="Helvetica Neue"/>
      </a:defRPr>
    </a:lvl7pPr>
    <a:lvl8pPr marL="0" marR="0" indent="16002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3000" u="none" kumimoji="0" normalizeH="0">
        <a:ln>
          <a:noFill/>
        </a:ln>
        <a:solidFill>
          <a:srgbClr val="FFFFFF"/>
        </a:solidFill>
        <a:effectLst/>
        <a:uFillTx/>
        <a:latin typeface="Helvetica Neue"/>
        <a:ea typeface="Helvetica Neue"/>
        <a:cs typeface="Helvetica Neue"/>
        <a:sym typeface="Helvetica Neue"/>
      </a:defRPr>
    </a:lvl8pPr>
    <a:lvl9pPr marL="0" marR="0" indent="18288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3000" u="none" kumimoji="0" normalizeH="0">
        <a:ln>
          <a:noFill/>
        </a:ln>
        <a:solidFill>
          <a:srgbClr val="FFFFFF"/>
        </a:solidFill>
        <a:effectLst/>
        <a:uFillTx/>
        <a:latin typeface="Helvetica Neue"/>
        <a:ea typeface="Helvetica Neue"/>
        <a:cs typeface="Helvetica Neue"/>
        <a:sym typeface="Helvetica Neue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D6D7D6"/>
              </a:solidFill>
              <a:prstDash val="solid"/>
              <a:miter lim="400000"/>
            </a:ln>
          </a:left>
          <a:right>
            <a:ln w="12700" cap="flat">
              <a:solidFill>
                <a:srgbClr val="D6D7D6"/>
              </a:solidFill>
              <a:prstDash val="solid"/>
              <a:miter lim="400000"/>
            </a:ln>
          </a:right>
          <a:top>
            <a:ln w="12700" cap="flat">
              <a:solidFill>
                <a:srgbClr val="D6D7D6"/>
              </a:solidFill>
              <a:prstDash val="solid"/>
              <a:miter lim="400000"/>
            </a:ln>
          </a:top>
          <a:bottom>
            <a:ln w="12700" cap="flat">
              <a:solidFill>
                <a:srgbClr val="D6D7D6"/>
              </a:solidFill>
              <a:prstDash val="solid"/>
              <a:miter lim="400000"/>
            </a:ln>
          </a:bottom>
          <a:insideH>
            <a:ln w="127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747676">
              <a:alpha val="63790"/>
            </a:srgbClr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D6D6D6"/>
              </a:solidFill>
              <a:prstDash val="solid"/>
              <a:miter lim="400000"/>
            </a:ln>
          </a:left>
          <a:right>
            <a:ln w="25400" cap="flat">
              <a:solidFill>
                <a:srgbClr val="D6D7D6"/>
              </a:solidFill>
              <a:prstDash val="solid"/>
              <a:miter lim="400000"/>
            </a:ln>
          </a:right>
          <a:top>
            <a:ln w="12700" cap="flat">
              <a:solidFill>
                <a:srgbClr val="D6D7D6"/>
              </a:solidFill>
              <a:prstDash val="solid"/>
              <a:miter lim="400000"/>
            </a:ln>
          </a:top>
          <a:bottom>
            <a:ln w="12700" cap="flat">
              <a:solidFill>
                <a:srgbClr val="D6D7D6"/>
              </a:solidFill>
              <a:prstDash val="solid"/>
              <a:miter lim="400000"/>
            </a:ln>
          </a:bottom>
          <a:insideH>
            <a:ln w="127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D6D7D6"/>
              </a:solidFill>
              <a:prstDash val="solid"/>
              <a:miter lim="400000"/>
            </a:ln>
          </a:left>
          <a:right>
            <a:ln w="12700" cap="flat">
              <a:solidFill>
                <a:srgbClr val="D6D7D6"/>
              </a:solidFill>
              <a:prstDash val="solid"/>
              <a:miter lim="400000"/>
            </a:ln>
          </a:right>
          <a:top>
            <a:ln w="25400" cap="flat">
              <a:solidFill>
                <a:srgbClr val="D6D7D6"/>
              </a:solidFill>
              <a:prstDash val="solid"/>
              <a:miter lim="400000"/>
            </a:ln>
          </a:top>
          <a:bottom>
            <a:ln w="12700" cap="flat">
              <a:solidFill>
                <a:srgbClr val="D6D6D6"/>
              </a:solidFill>
              <a:prstDash val="solid"/>
              <a:miter lim="400000"/>
            </a:ln>
          </a:bottom>
          <a:insideH>
            <a:ln w="127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solidFill>
            <a:srgbClr val="032650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D6D7D6"/>
              </a:solidFill>
              <a:prstDash val="solid"/>
              <a:miter lim="400000"/>
            </a:ln>
          </a:left>
          <a:right>
            <a:ln w="12700" cap="flat">
              <a:solidFill>
                <a:srgbClr val="D6D7D6"/>
              </a:solidFill>
              <a:prstDash val="solid"/>
              <a:miter lim="400000"/>
            </a:ln>
          </a:right>
          <a:top>
            <a:ln w="12700" cap="flat">
              <a:solidFill>
                <a:srgbClr val="D6D6D6"/>
              </a:solidFill>
              <a:prstDash val="solid"/>
              <a:miter lim="400000"/>
            </a:ln>
          </a:top>
          <a:bottom>
            <a:ln w="25400" cap="flat">
              <a:solidFill>
                <a:srgbClr val="D6D7D6"/>
              </a:solidFill>
              <a:prstDash val="solid"/>
              <a:miter lim="400000"/>
            </a:ln>
          </a:bottom>
          <a:insideH>
            <a:ln w="127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solidFill>
            <a:srgbClr val="032650"/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929292"/>
              </a:solidFill>
              <a:prstDash val="solid"/>
              <a:miter lim="400000"/>
            </a:ln>
          </a:left>
          <a:right>
            <a:ln w="12700" cap="flat">
              <a:solidFill>
                <a:srgbClr val="929292"/>
              </a:solidFill>
              <a:prstDash val="solid"/>
              <a:miter lim="400000"/>
            </a:ln>
          </a:right>
          <a:top>
            <a:ln w="12700" cap="flat">
              <a:solidFill>
                <a:srgbClr val="929292"/>
              </a:solidFill>
              <a:prstDash val="solid"/>
              <a:miter lim="400000"/>
            </a:ln>
          </a:top>
          <a:bottom>
            <a:ln w="12700" cap="flat">
              <a:solidFill>
                <a:srgbClr val="929292"/>
              </a:solidFill>
              <a:prstDash val="solid"/>
              <a:miter lim="400000"/>
            </a:ln>
          </a:bottom>
          <a:insideH>
            <a:ln w="12700" cap="flat">
              <a:solidFill>
                <a:srgbClr val="929292"/>
              </a:solidFill>
              <a:prstDash val="solid"/>
              <a:miter lim="400000"/>
            </a:ln>
          </a:insideH>
          <a:insideV>
            <a:ln w="127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747676">
              <a:alpha val="63790"/>
            </a:srgbClr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084E00"/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017101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017101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AAAAA"/>
              </a:solidFill>
              <a:prstDash val="solid"/>
              <a:miter lim="400000"/>
            </a:ln>
          </a:left>
          <a:right>
            <a:ln w="12700" cap="flat">
              <a:solidFill>
                <a:srgbClr val="AAAAAA"/>
              </a:solidFill>
              <a:prstDash val="solid"/>
              <a:miter lim="400000"/>
            </a:ln>
          </a:right>
          <a:top>
            <a:ln w="12700" cap="flat">
              <a:solidFill>
                <a:srgbClr val="AAAAAA"/>
              </a:solidFill>
              <a:prstDash val="solid"/>
              <a:miter lim="400000"/>
            </a:ln>
          </a:top>
          <a:bottom>
            <a:ln w="12700" cap="flat">
              <a:solidFill>
                <a:srgbClr val="AAAAAA"/>
              </a:solidFill>
              <a:prstDash val="solid"/>
              <a:miter lim="400000"/>
            </a:ln>
          </a:bottom>
          <a:insideH>
            <a:ln w="12700" cap="flat">
              <a:solidFill>
                <a:srgbClr val="AAAAAA"/>
              </a:solidFill>
              <a:prstDash val="solid"/>
              <a:miter lim="400000"/>
            </a:ln>
          </a:insideH>
          <a:insideV>
            <a:ln w="12700" cap="flat">
              <a:solidFill>
                <a:srgbClr val="AAAAAA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747676">
              <a:alpha val="63790"/>
            </a:srgbClr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5"/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5">
              <a:hueOff val="106375"/>
              <a:satOff val="9554"/>
              <a:lumOff val="-13516"/>
            </a:schemeClr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5">
              <a:hueOff val="106375"/>
              <a:satOff val="9554"/>
              <a:lumOff val="-13516"/>
            </a:schemeClr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D6D7D6"/>
              </a:solidFill>
              <a:prstDash val="solid"/>
              <a:miter lim="400000"/>
            </a:ln>
          </a:left>
          <a:right>
            <a:ln w="12700" cap="flat">
              <a:solidFill>
                <a:srgbClr val="D6D7D6"/>
              </a:solidFill>
              <a:prstDash val="solid"/>
              <a:miter lim="400000"/>
            </a:ln>
          </a:right>
          <a:top>
            <a:ln w="12700" cap="flat">
              <a:solidFill>
                <a:srgbClr val="D6D7D6"/>
              </a:solidFill>
              <a:prstDash val="solid"/>
              <a:miter lim="400000"/>
            </a:ln>
          </a:top>
          <a:bottom>
            <a:ln w="12700" cap="flat">
              <a:solidFill>
                <a:srgbClr val="D6D7D6"/>
              </a:solidFill>
              <a:prstDash val="solid"/>
              <a:miter lim="400000"/>
            </a:ln>
          </a:bottom>
          <a:insideH>
            <a:ln w="127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747676">
              <a:alpha val="63790"/>
            </a:srgbClr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6">
              <a:hueOff val="-119728"/>
              <a:satOff val="5580"/>
              <a:lumOff val="-12961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650E48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650E48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909090"/>
              </a:solidFill>
              <a:prstDash val="solid"/>
              <a:miter lim="400000"/>
            </a:ln>
          </a:left>
          <a:right>
            <a:ln w="12700" cap="flat">
              <a:solidFill>
                <a:srgbClr val="909090"/>
              </a:solidFill>
              <a:prstDash val="solid"/>
              <a:miter lim="400000"/>
            </a:ln>
          </a:right>
          <a:top>
            <a:ln w="12700" cap="flat">
              <a:solidFill>
                <a:srgbClr val="909090"/>
              </a:solidFill>
              <a:prstDash val="solid"/>
              <a:miter lim="400000"/>
            </a:ln>
          </a:top>
          <a:bottom>
            <a:ln w="12700" cap="flat">
              <a:solidFill>
                <a:srgbClr val="909090"/>
              </a:solidFill>
              <a:prstDash val="solid"/>
              <a:miter lim="400000"/>
            </a:ln>
          </a:bottom>
          <a:insideH>
            <a:ln w="12700" cap="flat">
              <a:solidFill>
                <a:srgbClr val="909090"/>
              </a:solidFill>
              <a:prstDash val="solid"/>
              <a:miter lim="400000"/>
            </a:ln>
          </a:insideH>
          <a:insideV>
            <a:ln w="12700" cap="flat">
              <a:solidFill>
                <a:srgbClr val="90909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747676">
              <a:alpha val="63790"/>
            </a:srgbClr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798089"/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96A0AC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96A0AC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747676">
              <a:alpha val="63790"/>
            </a:srgbClr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25400" cap="flat">
              <a:solidFill>
                <a:srgbClr val="929292"/>
              </a:solidFill>
              <a:prstDash val="solid"/>
              <a:miter lim="400000"/>
            </a:ln>
          </a:right>
          <a:top>
            <a:ln w="25400" cap="flat">
              <a:solidFill>
                <a:srgbClr val="929292"/>
              </a:solidFill>
              <a:prstDash val="solid"/>
              <a:miter lim="400000"/>
            </a:ln>
          </a:top>
          <a:bottom>
            <a:ln w="25400" cap="flat">
              <a:solidFill>
                <a:srgbClr val="929292"/>
              </a:solidFill>
              <a:prstDash val="solid"/>
              <a:miter lim="400000"/>
            </a:ln>
          </a:bottom>
          <a:insideH>
            <a:ln w="25400" cap="flat">
              <a:solidFill>
                <a:srgbClr val="929292"/>
              </a:solidFill>
              <a:prstDash val="solid"/>
              <a:miter lim="400000"/>
            </a:ln>
          </a:insideH>
          <a:insideV>
            <a:ln w="254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25400" cap="flat">
              <a:solidFill>
                <a:srgbClr val="929292"/>
              </a:solidFill>
              <a:prstDash val="solid"/>
              <a:miter lim="400000"/>
            </a:ln>
          </a:left>
          <a:right>
            <a:ln w="25400" cap="flat">
              <a:solidFill>
                <a:srgbClr val="929292"/>
              </a:solidFill>
              <a:prstDash val="solid"/>
              <a:miter lim="400000"/>
            </a:ln>
          </a:right>
          <a:top>
            <a:ln w="25400" cap="flat">
              <a:solidFill>
                <a:srgbClr val="929292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929292"/>
              </a:solidFill>
              <a:prstDash val="solid"/>
              <a:miter lim="400000"/>
            </a:ln>
          </a:insideH>
          <a:insideV>
            <a:ln w="254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25400" cap="flat">
              <a:solidFill>
                <a:srgbClr val="929292"/>
              </a:solidFill>
              <a:prstDash val="solid"/>
              <a:miter lim="400000"/>
            </a:ln>
          </a:left>
          <a:right>
            <a:ln w="25400" cap="flat">
              <a:solidFill>
                <a:srgbClr val="929292"/>
              </a:solidFill>
              <a:prstDash val="solid"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25400" cap="flat">
              <a:solidFill>
                <a:srgbClr val="929292"/>
              </a:solidFill>
              <a:prstDash val="solid"/>
              <a:miter lim="400000"/>
            </a:ln>
          </a:bottom>
          <a:insideH>
            <a:ln w="25400" cap="flat">
              <a:solidFill>
                <a:srgbClr val="929292"/>
              </a:solidFill>
              <a:prstDash val="solid"/>
              <a:miter lim="400000"/>
            </a:ln>
          </a:insideH>
          <a:insideV>
            <a:ln w="254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17" name="Shape 117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itle" showMasterSp="1" showMasterPhAnim="1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Text"/>
          <p:cNvSpPr txBox="1"/>
          <p:nvPr>
            <p:ph type="title"/>
          </p:nvPr>
        </p:nvSpPr>
        <p:spPr>
          <a:xfrm>
            <a:off x="1778000" y="2298700"/>
            <a:ext cx="20828000" cy="4648200"/>
          </a:xfrm>
          <a:prstGeom prst="rect">
            <a:avLst/>
          </a:prstGeom>
        </p:spPr>
        <p:txBody>
          <a:bodyPr anchor="b"/>
          <a:lstStyle/>
          <a:p>
            <a:pPr/>
            <a:r>
              <a:t>Title Text</a:t>
            </a:r>
          </a:p>
        </p:txBody>
      </p:sp>
      <p:sp>
        <p:nvSpPr>
          <p:cNvPr id="12" name="Body Level One…"/>
          <p:cNvSpPr txBox="1"/>
          <p:nvPr>
            <p:ph type="body" sz="quarter" idx="1"/>
          </p:nvPr>
        </p:nvSpPr>
        <p:spPr>
          <a:xfrm>
            <a:off x="1778000" y="7073900"/>
            <a:ext cx="20828000" cy="15875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ClrTx/>
              <a:buSzTx/>
              <a:buNone/>
              <a:defRPr sz="5400"/>
            </a:lvl1pPr>
            <a:lvl2pPr marL="0" indent="0" algn="ctr">
              <a:spcBef>
                <a:spcPts val="0"/>
              </a:spcBef>
              <a:buClrTx/>
              <a:buSzTx/>
              <a:buNone/>
              <a:defRPr sz="5400"/>
            </a:lvl2pPr>
            <a:lvl3pPr marL="0" indent="0" algn="ctr">
              <a:spcBef>
                <a:spcPts val="0"/>
              </a:spcBef>
              <a:buClrTx/>
              <a:buSzTx/>
              <a:buNone/>
              <a:defRPr sz="5400"/>
            </a:lvl3pPr>
            <a:lvl4pPr marL="0" indent="0" algn="ctr">
              <a:spcBef>
                <a:spcPts val="0"/>
              </a:spcBef>
              <a:buClrTx/>
              <a:buSzTx/>
              <a:buNone/>
              <a:defRPr sz="5400"/>
            </a:lvl4pPr>
            <a:lvl5pPr marL="0" indent="0" algn="ctr">
              <a:spcBef>
                <a:spcPts val="0"/>
              </a:spcBef>
              <a:buClrTx/>
              <a:buSzTx/>
              <a:buNone/>
              <a:defRPr sz="54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–Johnny Appleseed"/>
          <p:cNvSpPr txBox="1"/>
          <p:nvPr>
            <p:ph type="body" sz="quarter" idx="13"/>
          </p:nvPr>
        </p:nvSpPr>
        <p:spPr>
          <a:xfrm>
            <a:off x="2387600" y="8953500"/>
            <a:ext cx="19621500" cy="585521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>
              <a:spcBef>
                <a:spcPts val="0"/>
              </a:spcBef>
              <a:buClrTx/>
              <a:buSzTx/>
              <a:buNone/>
              <a:defRPr i="1" sz="3200"/>
            </a:lvl1pPr>
          </a:lstStyle>
          <a:p>
            <a:pPr/>
            <a:r>
              <a:t>–Johnny Appleseed</a:t>
            </a:r>
          </a:p>
        </p:txBody>
      </p:sp>
      <p:sp>
        <p:nvSpPr>
          <p:cNvPr id="94" name="“Type a quote here.”"/>
          <p:cNvSpPr txBox="1"/>
          <p:nvPr>
            <p:ph type="body" sz="quarter" idx="14"/>
          </p:nvPr>
        </p:nvSpPr>
        <p:spPr>
          <a:xfrm>
            <a:off x="2387600" y="6076950"/>
            <a:ext cx="19621500" cy="825500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0"/>
              </a:spcBef>
              <a:buClrTx/>
              <a:buSzTx/>
              <a:buNone/>
              <a:defRPr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pPr/>
            <a:r>
              <a:t>“Type a quote here.” </a:t>
            </a:r>
          </a:p>
        </p:txBody>
      </p:sp>
      <p:sp>
        <p:nvSpPr>
          <p:cNvPr id="95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Image"/>
          <p:cNvSpPr/>
          <p:nvPr>
            <p:ph type="pic" idx="13"/>
          </p:nvPr>
        </p:nvSpPr>
        <p:spPr>
          <a:xfrm>
            <a:off x="0" y="-1291579"/>
            <a:ext cx="29260800" cy="19507201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10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Image"/>
          <p:cNvSpPr/>
          <p:nvPr>
            <p:ph type="pic" idx="13"/>
          </p:nvPr>
        </p:nvSpPr>
        <p:spPr>
          <a:xfrm>
            <a:off x="2921000" y="330200"/>
            <a:ext cx="18542000" cy="9207501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21" name="Title Text"/>
          <p:cNvSpPr txBox="1"/>
          <p:nvPr>
            <p:ph type="title"/>
          </p:nvPr>
        </p:nvSpPr>
        <p:spPr>
          <a:xfrm>
            <a:off x="635000" y="9512300"/>
            <a:ext cx="23114000" cy="2006600"/>
          </a:xfrm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22" name="Body Level One…"/>
          <p:cNvSpPr txBox="1"/>
          <p:nvPr>
            <p:ph type="body" sz="quarter" idx="1"/>
          </p:nvPr>
        </p:nvSpPr>
        <p:spPr>
          <a:xfrm>
            <a:off x="635000" y="11442700"/>
            <a:ext cx="23114000" cy="15875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ClrTx/>
              <a:buSzTx/>
              <a:buNone/>
              <a:defRPr sz="5400"/>
            </a:lvl1pPr>
            <a:lvl2pPr marL="0" indent="0" algn="ctr">
              <a:spcBef>
                <a:spcPts val="0"/>
              </a:spcBef>
              <a:buClrTx/>
              <a:buSzTx/>
              <a:buNone/>
              <a:defRPr sz="5400"/>
            </a:lvl2pPr>
            <a:lvl3pPr marL="0" indent="0" algn="ctr">
              <a:spcBef>
                <a:spcPts val="0"/>
              </a:spcBef>
              <a:buClrTx/>
              <a:buSzTx/>
              <a:buNone/>
              <a:defRPr sz="5400"/>
            </a:lvl3pPr>
            <a:lvl4pPr marL="0" indent="0" algn="ctr">
              <a:spcBef>
                <a:spcPts val="0"/>
              </a:spcBef>
              <a:buClrTx/>
              <a:buSzTx/>
              <a:buNone/>
              <a:defRPr sz="5400"/>
            </a:lvl4pPr>
            <a:lvl5pPr marL="0" indent="0" algn="ctr">
              <a:spcBef>
                <a:spcPts val="0"/>
              </a:spcBef>
              <a:buClrTx/>
              <a:buSzTx/>
              <a:buNone/>
              <a:defRPr sz="54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-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Text"/>
          <p:cNvSpPr txBox="1"/>
          <p:nvPr>
            <p:ph type="title"/>
          </p:nvPr>
        </p:nvSpPr>
        <p:spPr>
          <a:xfrm>
            <a:off x="1778000" y="4533900"/>
            <a:ext cx="20828000" cy="4648200"/>
          </a:xfrm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3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Image"/>
          <p:cNvSpPr/>
          <p:nvPr>
            <p:ph type="pic" idx="13"/>
          </p:nvPr>
        </p:nvSpPr>
        <p:spPr>
          <a:xfrm>
            <a:off x="8016875" y="-63500"/>
            <a:ext cx="19831050" cy="13220701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39" name="Title Text"/>
          <p:cNvSpPr txBox="1"/>
          <p:nvPr>
            <p:ph type="title"/>
          </p:nvPr>
        </p:nvSpPr>
        <p:spPr>
          <a:xfrm>
            <a:off x="1651000" y="952500"/>
            <a:ext cx="10223500" cy="5549900"/>
          </a:xfrm>
          <a:prstGeom prst="rect">
            <a:avLst/>
          </a:prstGeom>
        </p:spPr>
        <p:txBody>
          <a:bodyPr anchor="b"/>
          <a:lstStyle>
            <a:lvl1pPr>
              <a:defRPr sz="8400"/>
            </a:lvl1pPr>
          </a:lstStyle>
          <a:p>
            <a:pPr/>
            <a:r>
              <a:t>Title Text</a:t>
            </a:r>
          </a:p>
        </p:txBody>
      </p:sp>
      <p:sp>
        <p:nvSpPr>
          <p:cNvPr id="40" name="Body Level One…"/>
          <p:cNvSpPr txBox="1"/>
          <p:nvPr>
            <p:ph type="body" sz="quarter" idx="1"/>
          </p:nvPr>
        </p:nvSpPr>
        <p:spPr>
          <a:xfrm>
            <a:off x="1651000" y="6527800"/>
            <a:ext cx="10223500" cy="57277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ClrTx/>
              <a:buSzTx/>
              <a:buNone/>
              <a:defRPr sz="5400"/>
            </a:lvl1pPr>
            <a:lvl2pPr marL="0" indent="0" algn="ctr">
              <a:spcBef>
                <a:spcPts val="0"/>
              </a:spcBef>
              <a:buClrTx/>
              <a:buSzTx/>
              <a:buNone/>
              <a:defRPr sz="5400"/>
            </a:lvl2pPr>
            <a:lvl3pPr marL="0" indent="0" algn="ctr">
              <a:spcBef>
                <a:spcPts val="0"/>
              </a:spcBef>
              <a:buClrTx/>
              <a:buSzTx/>
              <a:buNone/>
              <a:defRPr sz="5400"/>
            </a:lvl3pPr>
            <a:lvl4pPr marL="0" indent="0" algn="ctr">
              <a:spcBef>
                <a:spcPts val="0"/>
              </a:spcBef>
              <a:buClrTx/>
              <a:buSzTx/>
              <a:buNone/>
              <a:defRPr sz="5400"/>
            </a:lvl4pPr>
            <a:lvl5pPr marL="0" indent="0" algn="ctr">
              <a:spcBef>
                <a:spcPts val="0"/>
              </a:spcBef>
              <a:buClrTx/>
              <a:buSzTx/>
              <a:buNone/>
              <a:defRPr sz="54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49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57" name="Body Level One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>
              <a:buClrTx/>
            </a:lvl1pPr>
            <a:lvl2pPr>
              <a:buClrTx/>
            </a:lvl2pPr>
            <a:lvl3pPr>
              <a:buClrTx/>
            </a:lvl3pPr>
            <a:lvl4pPr>
              <a:buClrTx/>
            </a:lvl4pPr>
            <a:lvl5pPr>
              <a:buClrTx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8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Image"/>
          <p:cNvSpPr/>
          <p:nvPr>
            <p:ph type="pic" idx="13"/>
          </p:nvPr>
        </p:nvSpPr>
        <p:spPr>
          <a:xfrm>
            <a:off x="9972675" y="2125132"/>
            <a:ext cx="16402050" cy="10934701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66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67" name="Body Level One…"/>
          <p:cNvSpPr txBox="1"/>
          <p:nvPr>
            <p:ph type="body" sz="half" idx="1"/>
          </p:nvPr>
        </p:nvSpPr>
        <p:spPr>
          <a:xfrm>
            <a:off x="1689100" y="3149600"/>
            <a:ext cx="10223500" cy="9296400"/>
          </a:xfrm>
          <a:prstGeom prst="rect">
            <a:avLst/>
          </a:prstGeom>
        </p:spPr>
        <p:txBody>
          <a:bodyPr/>
          <a:lstStyle>
            <a:lvl1pPr marL="558800" indent="-558800">
              <a:spcBef>
                <a:spcPts val="4500"/>
              </a:spcBef>
              <a:buClrTx/>
              <a:defRPr sz="3800"/>
            </a:lvl1pPr>
            <a:lvl2pPr marL="1117600" indent="-558800">
              <a:spcBef>
                <a:spcPts val="4500"/>
              </a:spcBef>
              <a:buClrTx/>
              <a:defRPr sz="3800"/>
            </a:lvl2pPr>
            <a:lvl3pPr marL="1676400" indent="-558800">
              <a:spcBef>
                <a:spcPts val="4500"/>
              </a:spcBef>
              <a:buClrTx/>
              <a:defRPr sz="3800"/>
            </a:lvl3pPr>
            <a:lvl4pPr marL="2235200" indent="-558800">
              <a:spcBef>
                <a:spcPts val="4500"/>
              </a:spcBef>
              <a:buClrTx/>
              <a:defRPr sz="3800"/>
            </a:lvl4pPr>
            <a:lvl5pPr marL="2794000" indent="-558800">
              <a:spcBef>
                <a:spcPts val="4500"/>
              </a:spcBef>
              <a:buClrTx/>
              <a:defRPr sz="38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8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Body Level One…"/>
          <p:cNvSpPr txBox="1"/>
          <p:nvPr>
            <p:ph type="body" idx="1"/>
          </p:nvPr>
        </p:nvSpPr>
        <p:spPr>
          <a:xfrm>
            <a:off x="1689100" y="1778000"/>
            <a:ext cx="21005800" cy="10160000"/>
          </a:xfrm>
          <a:prstGeom prst="rect">
            <a:avLst/>
          </a:prstGeom>
        </p:spPr>
        <p:txBody>
          <a:bodyPr/>
          <a:lstStyle>
            <a:lvl1pPr>
              <a:buClrTx/>
            </a:lvl1pPr>
            <a:lvl2pPr>
              <a:buClrTx/>
            </a:lvl2pPr>
            <a:lvl3pPr>
              <a:buClrTx/>
            </a:lvl3pPr>
            <a:lvl4pPr>
              <a:buClrTx/>
            </a:lvl4pPr>
            <a:lvl5pPr>
              <a:buClrTx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6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Image"/>
          <p:cNvSpPr/>
          <p:nvPr>
            <p:ph type="pic" sz="quarter" idx="13"/>
          </p:nvPr>
        </p:nvSpPr>
        <p:spPr>
          <a:xfrm>
            <a:off x="15290800" y="6870700"/>
            <a:ext cx="8343900" cy="5562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4" name="Image"/>
          <p:cNvSpPr/>
          <p:nvPr>
            <p:ph type="pic" sz="quarter" idx="14"/>
          </p:nvPr>
        </p:nvSpPr>
        <p:spPr>
          <a:xfrm>
            <a:off x="15316200" y="952500"/>
            <a:ext cx="8305800" cy="55372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5" name="Image"/>
          <p:cNvSpPr/>
          <p:nvPr>
            <p:ph type="pic" idx="15"/>
          </p:nvPr>
        </p:nvSpPr>
        <p:spPr>
          <a:xfrm>
            <a:off x="-1739900" y="-258233"/>
            <a:ext cx="20065999" cy="13377332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6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 txBox="1"/>
          <p:nvPr>
            <p:ph type="title"/>
          </p:nvPr>
        </p:nvSpPr>
        <p:spPr>
          <a:xfrm>
            <a:off x="1689100" y="355600"/>
            <a:ext cx="21005800" cy="2286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/>
            <a:r>
              <a:t>Title Text</a:t>
            </a:r>
          </a:p>
        </p:txBody>
      </p:sp>
      <p:sp>
        <p:nvSpPr>
          <p:cNvPr id="3" name="Body Level One…"/>
          <p:cNvSpPr txBox="1"/>
          <p:nvPr>
            <p:ph type="body" idx="1"/>
          </p:nvPr>
        </p:nvSpPr>
        <p:spPr>
          <a:xfrm>
            <a:off x="1689100" y="3149600"/>
            <a:ext cx="21005800" cy="92964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lide Number"/>
          <p:cNvSpPr txBox="1"/>
          <p:nvPr>
            <p:ph type="sldNum" sz="quarter" idx="2"/>
          </p:nvPr>
        </p:nvSpPr>
        <p:spPr>
          <a:xfrm>
            <a:off x="11959031" y="13081000"/>
            <a:ext cx="453238" cy="461059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b="0" sz="240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  <p:transition xmlns:p14="http://schemas.microsoft.com/office/powerpoint/2010/main" spd="med" advClick="1"/>
  <p:txStyles>
    <p:titleStyle>
      <a:lvl1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1200" u="none">
          <a:solidFill>
            <a:srgbClr val="FFFFFF"/>
          </a:solidFill>
          <a:uFillTx/>
          <a:latin typeface="+mn-lt"/>
          <a:ea typeface="+mn-ea"/>
          <a:cs typeface="+mn-cs"/>
          <a:sym typeface="Helvetica Neue Medium"/>
        </a:defRPr>
      </a:lvl1pPr>
      <a:lvl2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1200" u="none">
          <a:solidFill>
            <a:srgbClr val="FFFFFF"/>
          </a:solidFill>
          <a:uFillTx/>
          <a:latin typeface="+mn-lt"/>
          <a:ea typeface="+mn-ea"/>
          <a:cs typeface="+mn-cs"/>
          <a:sym typeface="Helvetica Neue Medium"/>
        </a:defRPr>
      </a:lvl2pPr>
      <a:lvl3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1200" u="none">
          <a:solidFill>
            <a:srgbClr val="FFFFFF"/>
          </a:solidFill>
          <a:uFillTx/>
          <a:latin typeface="+mn-lt"/>
          <a:ea typeface="+mn-ea"/>
          <a:cs typeface="+mn-cs"/>
          <a:sym typeface="Helvetica Neue Medium"/>
        </a:defRPr>
      </a:lvl3pPr>
      <a:lvl4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1200" u="none">
          <a:solidFill>
            <a:srgbClr val="FFFFFF"/>
          </a:solidFill>
          <a:uFillTx/>
          <a:latin typeface="+mn-lt"/>
          <a:ea typeface="+mn-ea"/>
          <a:cs typeface="+mn-cs"/>
          <a:sym typeface="Helvetica Neue Medium"/>
        </a:defRPr>
      </a:lvl4pPr>
      <a:lvl5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1200" u="none">
          <a:solidFill>
            <a:srgbClr val="FFFFFF"/>
          </a:solidFill>
          <a:uFillTx/>
          <a:latin typeface="+mn-lt"/>
          <a:ea typeface="+mn-ea"/>
          <a:cs typeface="+mn-cs"/>
          <a:sym typeface="Helvetica Neue Medium"/>
        </a:defRPr>
      </a:lvl5pPr>
      <a:lvl6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1200" u="none">
          <a:solidFill>
            <a:srgbClr val="FFFFFF"/>
          </a:solidFill>
          <a:uFillTx/>
          <a:latin typeface="+mn-lt"/>
          <a:ea typeface="+mn-ea"/>
          <a:cs typeface="+mn-cs"/>
          <a:sym typeface="Helvetica Neue Medium"/>
        </a:defRPr>
      </a:lvl6pPr>
      <a:lvl7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1200" u="none">
          <a:solidFill>
            <a:srgbClr val="FFFFFF"/>
          </a:solidFill>
          <a:uFillTx/>
          <a:latin typeface="+mn-lt"/>
          <a:ea typeface="+mn-ea"/>
          <a:cs typeface="+mn-cs"/>
          <a:sym typeface="Helvetica Neue Medium"/>
        </a:defRPr>
      </a:lvl7pPr>
      <a:lvl8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1200" u="none">
          <a:solidFill>
            <a:srgbClr val="FFFFFF"/>
          </a:solidFill>
          <a:uFillTx/>
          <a:latin typeface="+mn-lt"/>
          <a:ea typeface="+mn-ea"/>
          <a:cs typeface="+mn-cs"/>
          <a:sym typeface="Helvetica Neue Medium"/>
        </a:defRPr>
      </a:lvl8pPr>
      <a:lvl9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1200" u="none">
          <a:solidFill>
            <a:srgbClr val="FFFFFF"/>
          </a:solidFill>
          <a:uFillTx/>
          <a:latin typeface="+mn-lt"/>
          <a:ea typeface="+mn-ea"/>
          <a:cs typeface="+mn-cs"/>
          <a:sym typeface="Helvetica Neue Medium"/>
        </a:defRPr>
      </a:lvl9pPr>
    </p:titleStyle>
    <p:bodyStyle>
      <a:lvl1pPr marL="635000" marR="0" indent="-6350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>
          <a:srgbClr val="FFFFFF"/>
        </a:buClr>
        <a:buSzPct val="125000"/>
        <a:buFontTx/>
        <a:buChar char="•"/>
        <a:tabLst/>
        <a:defRPr b="0" baseline="0" cap="none" i="0" spc="0" strike="noStrike" sz="4800" u="none">
          <a:solidFill>
            <a:srgbClr val="FFFFFF"/>
          </a:solidFill>
          <a:uFillTx/>
          <a:latin typeface="Helvetica Neue"/>
          <a:ea typeface="Helvetica Neue"/>
          <a:cs typeface="Helvetica Neue"/>
          <a:sym typeface="Helvetica Neue"/>
        </a:defRPr>
      </a:lvl1pPr>
      <a:lvl2pPr marL="1270000" marR="0" indent="-6350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>
          <a:srgbClr val="FFFFFF"/>
        </a:buClr>
        <a:buSzPct val="125000"/>
        <a:buFontTx/>
        <a:buChar char="•"/>
        <a:tabLst/>
        <a:defRPr b="0" baseline="0" cap="none" i="0" spc="0" strike="noStrike" sz="4800" u="none">
          <a:solidFill>
            <a:srgbClr val="FFFFFF"/>
          </a:solidFill>
          <a:uFillTx/>
          <a:latin typeface="Helvetica Neue"/>
          <a:ea typeface="Helvetica Neue"/>
          <a:cs typeface="Helvetica Neue"/>
          <a:sym typeface="Helvetica Neue"/>
        </a:defRPr>
      </a:lvl2pPr>
      <a:lvl3pPr marL="1905000" marR="0" indent="-6350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>
          <a:srgbClr val="FFFFFF"/>
        </a:buClr>
        <a:buSzPct val="125000"/>
        <a:buFontTx/>
        <a:buChar char="•"/>
        <a:tabLst/>
        <a:defRPr b="0" baseline="0" cap="none" i="0" spc="0" strike="noStrike" sz="4800" u="none">
          <a:solidFill>
            <a:srgbClr val="FFFFFF"/>
          </a:solidFill>
          <a:uFillTx/>
          <a:latin typeface="Helvetica Neue"/>
          <a:ea typeface="Helvetica Neue"/>
          <a:cs typeface="Helvetica Neue"/>
          <a:sym typeface="Helvetica Neue"/>
        </a:defRPr>
      </a:lvl3pPr>
      <a:lvl4pPr marL="2540000" marR="0" indent="-6350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>
          <a:srgbClr val="FFFFFF"/>
        </a:buClr>
        <a:buSzPct val="125000"/>
        <a:buFontTx/>
        <a:buChar char="•"/>
        <a:tabLst/>
        <a:defRPr b="0" baseline="0" cap="none" i="0" spc="0" strike="noStrike" sz="4800" u="none">
          <a:solidFill>
            <a:srgbClr val="FFFFFF"/>
          </a:solidFill>
          <a:uFillTx/>
          <a:latin typeface="Helvetica Neue"/>
          <a:ea typeface="Helvetica Neue"/>
          <a:cs typeface="Helvetica Neue"/>
          <a:sym typeface="Helvetica Neue"/>
        </a:defRPr>
      </a:lvl4pPr>
      <a:lvl5pPr marL="3175000" marR="0" indent="-6350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>
          <a:srgbClr val="FFFFFF"/>
        </a:buClr>
        <a:buSzPct val="125000"/>
        <a:buFontTx/>
        <a:buChar char="•"/>
        <a:tabLst/>
        <a:defRPr b="0" baseline="0" cap="none" i="0" spc="0" strike="noStrike" sz="4800" u="none">
          <a:solidFill>
            <a:srgbClr val="FFFFFF"/>
          </a:solidFill>
          <a:uFillTx/>
          <a:latin typeface="Helvetica Neue"/>
          <a:ea typeface="Helvetica Neue"/>
          <a:cs typeface="Helvetica Neue"/>
          <a:sym typeface="Helvetica Neue"/>
        </a:defRPr>
      </a:lvl5pPr>
      <a:lvl6pPr marL="3810000" marR="0" indent="-6350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>
          <a:srgbClr val="FFFFFF"/>
        </a:buClr>
        <a:buSzPct val="125000"/>
        <a:buFontTx/>
        <a:buChar char="•"/>
        <a:tabLst/>
        <a:defRPr b="0" baseline="0" cap="none" i="0" spc="0" strike="noStrike" sz="4800" u="none">
          <a:solidFill>
            <a:srgbClr val="FFFFFF"/>
          </a:solidFill>
          <a:uFillTx/>
          <a:latin typeface="Helvetica Neue"/>
          <a:ea typeface="Helvetica Neue"/>
          <a:cs typeface="Helvetica Neue"/>
          <a:sym typeface="Helvetica Neue"/>
        </a:defRPr>
      </a:lvl6pPr>
      <a:lvl7pPr marL="4445000" marR="0" indent="-6350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>
          <a:srgbClr val="FFFFFF"/>
        </a:buClr>
        <a:buSzPct val="125000"/>
        <a:buFontTx/>
        <a:buChar char="•"/>
        <a:tabLst/>
        <a:defRPr b="0" baseline="0" cap="none" i="0" spc="0" strike="noStrike" sz="4800" u="none">
          <a:solidFill>
            <a:srgbClr val="FFFFFF"/>
          </a:solidFill>
          <a:uFillTx/>
          <a:latin typeface="Helvetica Neue"/>
          <a:ea typeface="Helvetica Neue"/>
          <a:cs typeface="Helvetica Neue"/>
          <a:sym typeface="Helvetica Neue"/>
        </a:defRPr>
      </a:lvl7pPr>
      <a:lvl8pPr marL="5080000" marR="0" indent="-6350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>
          <a:srgbClr val="FFFFFF"/>
        </a:buClr>
        <a:buSzPct val="125000"/>
        <a:buFontTx/>
        <a:buChar char="•"/>
        <a:tabLst/>
        <a:defRPr b="0" baseline="0" cap="none" i="0" spc="0" strike="noStrike" sz="4800" u="none">
          <a:solidFill>
            <a:srgbClr val="FFFFFF"/>
          </a:solidFill>
          <a:uFillTx/>
          <a:latin typeface="Helvetica Neue"/>
          <a:ea typeface="Helvetica Neue"/>
          <a:cs typeface="Helvetica Neue"/>
          <a:sym typeface="Helvetica Neue"/>
        </a:defRPr>
      </a:lvl8pPr>
      <a:lvl9pPr marL="5715000" marR="0" indent="-6350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>
          <a:srgbClr val="FFFFFF"/>
        </a:buClr>
        <a:buSzPct val="125000"/>
        <a:buFontTx/>
        <a:buChar char="•"/>
        <a:tabLst/>
        <a:defRPr b="0" baseline="0" cap="none" i="0" spc="0" strike="noStrike" sz="4800" u="none">
          <a:solidFill>
            <a:srgbClr val="FFFFFF"/>
          </a:solidFill>
          <a:uFillTx/>
          <a:latin typeface="Helvetica Neue"/>
          <a:ea typeface="Helvetica Neue"/>
          <a:cs typeface="Helvetica Neue"/>
          <a:sym typeface="Helvetica Neue"/>
        </a:defRPr>
      </a:lvl9pPr>
    </p:bodyStyle>
    <p:otherStyle>
      <a:lvl1pPr marL="0" marR="0" indent="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1pPr>
      <a:lvl2pPr marL="0" marR="0" indent="2286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2pPr>
      <a:lvl3pPr marL="0" marR="0" indent="4572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3pPr>
      <a:lvl4pPr marL="0" marR="0" indent="6858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4pPr>
      <a:lvl5pPr marL="0" marR="0" indent="9144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5pPr>
      <a:lvl6pPr marL="0" marR="0" indent="11430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6pPr>
      <a:lvl7pPr marL="0" marR="0" indent="13716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7pPr>
      <a:lvl8pPr marL="0" marR="0" indent="16002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8pPr>
      <a:lvl9pPr marL="0" marR="0" indent="18288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.jpeg"/><Relationship Id="rId3" Type="http://schemas.openxmlformats.org/officeDocument/2006/relationships/image" Target="../media/image2.jpeg"/><Relationship Id="rId4" Type="http://schemas.openxmlformats.org/officeDocument/2006/relationships/image" Target="../media/image3.jpeg"/><Relationship Id="rId5" Type="http://schemas.openxmlformats.org/officeDocument/2006/relationships/image" Target="../media/image4.jpeg"/><Relationship Id="rId6" Type="http://schemas.openxmlformats.org/officeDocument/2006/relationships/image" Target="../media/image5.jpeg"/><Relationship Id="rId7" Type="http://schemas.openxmlformats.org/officeDocument/2006/relationships/image" Target="../media/image6.jpeg"/><Relationship Id="rId8" Type="http://schemas.openxmlformats.org/officeDocument/2006/relationships/image" Target="../media/image7.jpeg"/></Relationships>
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.jpeg"/></Relationships>
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.jpeg"/><Relationship Id="rId3" Type="http://schemas.openxmlformats.org/officeDocument/2006/relationships/image" Target="../media/image2.jpeg"/><Relationship Id="rId4" Type="http://schemas.openxmlformats.org/officeDocument/2006/relationships/image" Target="../media/image3.jpeg"/><Relationship Id="rId5" Type="http://schemas.openxmlformats.org/officeDocument/2006/relationships/image" Target="../media/image4.jpeg"/><Relationship Id="rId6" Type="http://schemas.openxmlformats.org/officeDocument/2006/relationships/image" Target="../media/image5.jpeg"/><Relationship Id="rId7" Type="http://schemas.openxmlformats.org/officeDocument/2006/relationships/image" Target="../media/image6.jpeg"/><Relationship Id="rId8" Type="http://schemas.openxmlformats.org/officeDocument/2006/relationships/image" Target="../media/image7.jpeg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video" Target="../media/media1.mp4"/><Relationship Id="rId3" Type="http://schemas.microsoft.com/office/2007/relationships/media" Target="../media/media1.mp4"/><Relationship Id="rId4" Type="http://schemas.openxmlformats.org/officeDocument/2006/relationships/image" Target="../media/image1.png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.jpeg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2.jpeg"/></Relationships>
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.jpeg"/></Relationships>
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3.jpeg"/></Relationships>
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4.jpeg"/></Relationships>
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5.jpeg"/></Relationships>
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video" Target="../media/media1.mp4"/><Relationship Id="rId3" Type="http://schemas.microsoft.com/office/2007/relationships/media" Target="../media/media1.mp4"/><Relationship Id="rId4" Type="http://schemas.openxmlformats.org/officeDocument/2006/relationships/image" Target="../media/image1.pn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9" name="Proof Is In The Process MKE jpg.001.jpeg" descr="Proof Is In The Process MKE jpg.001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1" y="0"/>
            <a:ext cx="24384001" cy="13716001"/>
          </a:xfrm>
          <a:prstGeom prst="rect">
            <a:avLst/>
          </a:prstGeom>
          <a:ln w="12700">
            <a:miter lim="400000"/>
          </a:ln>
        </p:spPr>
      </p:pic>
      <p:pic>
        <p:nvPicPr>
          <p:cNvPr id="120" name="Proof Is In The Process MKE jpg.002.jpeg" descr="Proof Is In The Process MKE jpg.002.jpe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-1" y="0"/>
            <a:ext cx="24384001" cy="13716001"/>
          </a:xfrm>
          <a:prstGeom prst="rect">
            <a:avLst/>
          </a:prstGeom>
          <a:ln w="12700">
            <a:miter lim="400000"/>
          </a:ln>
        </p:spPr>
      </p:pic>
      <p:pic>
        <p:nvPicPr>
          <p:cNvPr id="121" name="Proof Is In The Process MKE jpg.001.jpeg" descr="Proof Is In The Process MKE jpg.001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1" y="0"/>
            <a:ext cx="24384001" cy="13716001"/>
          </a:xfrm>
          <a:prstGeom prst="rect">
            <a:avLst/>
          </a:prstGeom>
          <a:ln w="12700">
            <a:miter lim="400000"/>
          </a:ln>
        </p:spPr>
      </p:pic>
      <p:pic>
        <p:nvPicPr>
          <p:cNvPr id="122" name="Proof Is In The Process MKE jpg.004.jpeg" descr="Proof Is In The Process MKE jpg.004.jpe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-1" y="0"/>
            <a:ext cx="24384001" cy="13716001"/>
          </a:xfrm>
          <a:prstGeom prst="rect">
            <a:avLst/>
          </a:prstGeom>
          <a:ln w="12700">
            <a:miter lim="400000"/>
          </a:ln>
        </p:spPr>
      </p:pic>
      <p:pic>
        <p:nvPicPr>
          <p:cNvPr id="123" name="Proof Is In The Process MKE jpg.005.jpeg" descr="Proof Is In The Process MKE jpg.005.jpeg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-1" y="0"/>
            <a:ext cx="24384001" cy="13716001"/>
          </a:xfrm>
          <a:prstGeom prst="rect">
            <a:avLst/>
          </a:prstGeom>
          <a:ln w="12700">
            <a:miter lim="400000"/>
          </a:ln>
        </p:spPr>
      </p:pic>
      <p:pic>
        <p:nvPicPr>
          <p:cNvPr id="124" name="Proof Is In The Process MKE jpg.006.jpeg" descr="Proof Is In The Process MKE jpg.006.jpeg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-1" y="0"/>
            <a:ext cx="24384001" cy="13716001"/>
          </a:xfrm>
          <a:prstGeom prst="rect">
            <a:avLst/>
          </a:prstGeom>
          <a:ln w="12700">
            <a:miter lim="400000"/>
          </a:ln>
        </p:spPr>
      </p:pic>
      <p:pic>
        <p:nvPicPr>
          <p:cNvPr id="125" name="Proof Is In The Process MKE jpg.007.jpeg" descr="Proof Is In The Process MKE jpg.007.jpeg"/>
          <p:cNvPicPr>
            <a:picLocks noChangeAspect="1"/>
          </p:cNvPicPr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-1" y="0"/>
            <a:ext cx="24384001" cy="13716001"/>
          </a:xfrm>
          <a:prstGeom prst="rect">
            <a:avLst/>
          </a:prstGeom>
          <a:ln w="12700">
            <a:miter lim="400000"/>
          </a:ln>
        </p:spPr>
      </p:pic>
      <p:pic>
        <p:nvPicPr>
          <p:cNvPr id="126" name="Proof Is In The Process MKE jpg.001.jpeg" descr="Proof Is In The Process MKE jpg.001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1" y="0"/>
            <a:ext cx="24384001" cy="13716001"/>
          </a:xfrm>
          <a:prstGeom prst="rect">
            <a:avLst/>
          </a:prstGeom>
          <a:ln w="12700">
            <a:miter lim="400000"/>
          </a:ln>
        </p:spPr>
      </p:pic>
      <p:pic>
        <p:nvPicPr>
          <p:cNvPr id="127" name="Proof Is In The Process MKE jpg.009.jpeg" descr="Proof Is In The Process MKE jpg.009.jpeg"/>
          <p:cNvPicPr>
            <a:picLocks noChangeAspect="1"/>
          </p:cNvPicPr>
          <p:nvPr/>
        </p:nvPicPr>
        <p:blipFill>
          <a:blip r:embed="rId8">
            <a:extLst/>
          </a:blip>
          <a:stretch>
            <a:fillRect/>
          </a:stretch>
        </p:blipFill>
        <p:spPr>
          <a:xfrm>
            <a:off x="-1" y="0"/>
            <a:ext cx="24384001" cy="137160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5" name="Proof Is In The Process MKE jpg.001.jpeg" descr="Proof Is In The Process MKE jpg.001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24384001" cy="137160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2000">
        <p:dissolve/>
      </p:transition>
    </mc:Choice>
    <mc:Fallback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7" name="Proof Is In The Process MKE jpg.001.jpeg" descr="Proof Is In The Process MKE jpg.001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1" y="0"/>
            <a:ext cx="24384001" cy="13716001"/>
          </a:xfrm>
          <a:prstGeom prst="rect">
            <a:avLst/>
          </a:prstGeom>
          <a:ln w="12700">
            <a:miter lim="400000"/>
          </a:ln>
        </p:spPr>
      </p:pic>
      <p:pic>
        <p:nvPicPr>
          <p:cNvPr id="148" name="Proof Is In The Process MKE jpg.002.jpeg" descr="Proof Is In The Process MKE jpg.002.jpe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-1" y="0"/>
            <a:ext cx="24384001" cy="13716001"/>
          </a:xfrm>
          <a:prstGeom prst="rect">
            <a:avLst/>
          </a:prstGeom>
          <a:ln w="12700">
            <a:miter lim="400000"/>
          </a:ln>
        </p:spPr>
      </p:pic>
      <p:pic>
        <p:nvPicPr>
          <p:cNvPr id="149" name="Proof Is In The Process MKE jpg.001.jpeg" descr="Proof Is In The Process MKE jpg.001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1" y="0"/>
            <a:ext cx="24384001" cy="13716001"/>
          </a:xfrm>
          <a:prstGeom prst="rect">
            <a:avLst/>
          </a:prstGeom>
          <a:ln w="12700">
            <a:miter lim="400000"/>
          </a:ln>
        </p:spPr>
      </p:pic>
      <p:pic>
        <p:nvPicPr>
          <p:cNvPr id="150" name="Proof Is In The Process MKE jpg.004.jpeg" descr="Proof Is In The Process MKE jpg.004.jpe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-1" y="0"/>
            <a:ext cx="24384001" cy="13716001"/>
          </a:xfrm>
          <a:prstGeom prst="rect">
            <a:avLst/>
          </a:prstGeom>
          <a:ln w="12700">
            <a:miter lim="400000"/>
          </a:ln>
        </p:spPr>
      </p:pic>
      <p:pic>
        <p:nvPicPr>
          <p:cNvPr id="151" name="Proof Is In The Process MKE jpg.005.jpeg" descr="Proof Is In The Process MKE jpg.005.jpeg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-1" y="0"/>
            <a:ext cx="24384001" cy="13716001"/>
          </a:xfrm>
          <a:prstGeom prst="rect">
            <a:avLst/>
          </a:prstGeom>
          <a:ln w="12700">
            <a:miter lim="400000"/>
          </a:ln>
        </p:spPr>
      </p:pic>
      <p:pic>
        <p:nvPicPr>
          <p:cNvPr id="152" name="Proof Is In The Process MKE jpg.006.jpeg" descr="Proof Is In The Process MKE jpg.006.jpeg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-1" y="0"/>
            <a:ext cx="24384001" cy="13716001"/>
          </a:xfrm>
          <a:prstGeom prst="rect">
            <a:avLst/>
          </a:prstGeom>
          <a:ln w="12700">
            <a:miter lim="400000"/>
          </a:ln>
        </p:spPr>
      </p:pic>
      <p:pic>
        <p:nvPicPr>
          <p:cNvPr id="153" name="Proof Is In The Process MKE jpg.007.jpeg" descr="Proof Is In The Process MKE jpg.007.jpeg"/>
          <p:cNvPicPr>
            <a:picLocks noChangeAspect="1"/>
          </p:cNvPicPr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-1" y="0"/>
            <a:ext cx="24384001" cy="13716001"/>
          </a:xfrm>
          <a:prstGeom prst="rect">
            <a:avLst/>
          </a:prstGeom>
          <a:ln w="12700">
            <a:miter lim="400000"/>
          </a:ln>
        </p:spPr>
      </p:pic>
      <p:pic>
        <p:nvPicPr>
          <p:cNvPr id="154" name="Proof Is In The Process MKE jpg.001.jpeg" descr="Proof Is In The Process MKE jpg.001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1" y="0"/>
            <a:ext cx="24384001" cy="13716001"/>
          </a:xfrm>
          <a:prstGeom prst="rect">
            <a:avLst/>
          </a:prstGeom>
          <a:ln w="12700">
            <a:miter lim="400000"/>
          </a:ln>
        </p:spPr>
      </p:pic>
      <p:pic>
        <p:nvPicPr>
          <p:cNvPr id="155" name="Proof Is In The Process MKE jpg.009.jpeg" descr="Proof Is In The Process MKE jpg.009.jpeg"/>
          <p:cNvPicPr>
            <a:picLocks noChangeAspect="1"/>
          </p:cNvPicPr>
          <p:nvPr/>
        </p:nvPicPr>
        <p:blipFill>
          <a:blip r:embed="rId8">
            <a:extLst/>
          </a:blip>
          <a:stretch>
            <a:fillRect/>
          </a:stretch>
        </p:blipFill>
        <p:spPr>
          <a:xfrm>
            <a:off x="-1" y="0"/>
            <a:ext cx="24384001" cy="137160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9" name="PIITP 2.mp4" descr="PIITP 2.mp4"/>
          <p:cNvPicPr>
            <a:picLocks noChangeAspect="0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4">
            <a:extLst/>
          </a:blip>
          <a:stretch>
            <a:fillRect/>
          </a:stretch>
        </p:blipFill>
        <p:spPr>
          <a:xfrm>
            <a:off x="-137782" y="-77503"/>
            <a:ext cx="24659564" cy="13871006"/>
          </a:xfrm>
          <a:prstGeom prst="rect">
            <a:avLst/>
          </a:prstGeom>
          <a:ln w="12700">
            <a:solidFill>
              <a:srgbClr val="F3F7F5"/>
            </a:solidFill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0" advTm="5000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mediacall" nodeType="afterEffect" presetSubtype="0" presetID="1" grpId="1" fill="hold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512000" fill="hold"/>
                                        <p:tgtEl>
                                          <p:spTgt spid="12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  <p:video fullScrn="0">
              <p:cMediaNode mute="0" showWhenStopped="1" numSld="1" vol="100000">
                <p:cTn id="7" fill="hold" display="0">
                  <p:stCondLst>
                    <p:cond delay="indefinite"/>
                  </p:stCondLst>
                </p:cTn>
                <p:tgtEl>
                  <p:spTgt spid="129"/>
                </p:tgtEl>
              </p:cMediaNode>
            </p:vide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1" name="Proof Is In The Process MKE jpg.001.jpeg" descr="Proof Is In The Process MKE jpg.001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24384001" cy="137160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2000">
        <p:dissolve/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" name="Proof Is In The Process MKE jpg.002.jpeg" descr="Proof Is In The Process MKE jpg.002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5" name="Proof Is In The Process MKE jpg.001.jpeg" descr="Proof Is In The Process MKE jpg.001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24384001" cy="137160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7" name="Proof Is In The Process MKE jpg.004.jpeg" descr="Proof Is In The Process MKE jpg.004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1" y="0"/>
            <a:ext cx="24384001" cy="137160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9" name="Proof Is In The Process MKE jpg.005.jpeg" descr="Proof Is In The Process MKE jpg.005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1" y="0"/>
            <a:ext cx="24384001" cy="137160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1" name="Proof Is In The Process MKE jpg.006.jpeg" descr="Proof Is In The Process MKE jpg.006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24384001" cy="137160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" name="PIITP 2.mp4" descr="PIITP 2.mp4"/>
          <p:cNvPicPr>
            <a:picLocks noChangeAspect="0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4">
            <a:extLst/>
          </a:blip>
          <a:stretch>
            <a:fillRect/>
          </a:stretch>
        </p:blipFill>
        <p:spPr>
          <a:xfrm>
            <a:off x="-137782" y="-77503"/>
            <a:ext cx="24659564" cy="13871006"/>
          </a:xfrm>
          <a:prstGeom prst="rect">
            <a:avLst/>
          </a:prstGeom>
          <a:ln w="12700">
            <a:solidFill>
              <a:srgbClr val="F3F7F5"/>
            </a:solidFill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0" advTm="5000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mediacall" nodeType="afterEffect" presetSubtype="0" presetID="1" grpId="1" fill="hold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512000" fill="hold"/>
                                        <p:tgtEl>
                                          <p:spTgt spid="14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  <p:video fullScrn="0">
              <p:cMediaNode mute="0" showWhenStopped="1" numSld="1" vol="100000">
                <p:cTn id="7" fill="hold" display="0">
                  <p:stCondLst>
                    <p:cond delay="indefinite"/>
                  </p:stCondLst>
                </p:cTn>
                <p:tgtEl>
                  <p:spTgt spid="143"/>
                </p:tgtEl>
              </p:cMediaNode>
            </p:video>
          </p:childTnLst>
        </p:cTn>
      </p:par>
    </p:tnLst>
  </p:timing>
</p:sld>
</file>

<file path=ppt/theme/theme1.xml><?xml version="1.0" encoding="utf-8"?>
<a:theme xmlns:a="http://schemas.openxmlformats.org/drawingml/2006/main" xmlns:r="http://schemas.openxmlformats.org/officeDocument/2006/relationships" name="Black">
  <a:themeElements>
    <a:clrScheme name="Black">
      <a:dk1>
        <a:srgbClr val="000000"/>
      </a:dk1>
      <a:lt1>
        <a:srgbClr val="FFFFFF"/>
      </a:lt1>
      <a:dk2>
        <a:srgbClr val="434343"/>
      </a:dk2>
      <a:lt2>
        <a:srgbClr val="A9A9A9"/>
      </a:lt2>
      <a:accent1>
        <a:srgbClr val="0076BA"/>
      </a:accent1>
      <a:accent2>
        <a:srgbClr val="00A89D"/>
      </a:accent2>
      <a:accent3>
        <a:srgbClr val="1DB100"/>
      </a:accent3>
      <a:accent4>
        <a:srgbClr val="F8BA00"/>
      </a:accent4>
      <a:accent5>
        <a:srgbClr val="EE220C"/>
      </a:accent5>
      <a:accent6>
        <a:srgbClr val="CB297B"/>
      </a:accent6>
      <a:hlink>
        <a:srgbClr val="0000FF"/>
      </a:hlink>
      <a:folHlink>
        <a:srgbClr val="FF00FF"/>
      </a:folHlink>
    </a:clrScheme>
    <a:fontScheme name="Black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Black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>
            <a:lumOff val="13529"/>
          </a:schemeClr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2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FFFFFF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1" baseline="0" cap="none" i="0" spc="0" strike="noStrike" sz="30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Black">
  <a:themeElements>
    <a:clrScheme name="Black">
      <a:dk1>
        <a:srgbClr val="000000"/>
      </a:dk1>
      <a:lt1>
        <a:srgbClr val="FFFFFF"/>
      </a:lt1>
      <a:dk2>
        <a:srgbClr val="434343"/>
      </a:dk2>
      <a:lt2>
        <a:srgbClr val="A9A9A9"/>
      </a:lt2>
      <a:accent1>
        <a:srgbClr val="0076BA"/>
      </a:accent1>
      <a:accent2>
        <a:srgbClr val="00A89D"/>
      </a:accent2>
      <a:accent3>
        <a:srgbClr val="1DB100"/>
      </a:accent3>
      <a:accent4>
        <a:srgbClr val="F8BA00"/>
      </a:accent4>
      <a:accent5>
        <a:srgbClr val="EE220C"/>
      </a:accent5>
      <a:accent6>
        <a:srgbClr val="CB297B"/>
      </a:accent6>
      <a:hlink>
        <a:srgbClr val="0000FF"/>
      </a:hlink>
      <a:folHlink>
        <a:srgbClr val="FF00FF"/>
      </a:folHlink>
    </a:clrScheme>
    <a:fontScheme name="Black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Black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>
            <a:lumOff val="13529"/>
          </a:schemeClr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2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FFFFFF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1" baseline="0" cap="none" i="0" spc="0" strike="noStrike" sz="30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