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4" r:id="rId1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BA655-C8B8-4BD5-B6A5-3B5F14AE106C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7BC9CD-D328-4BEE-B4DD-BCA8D8F37A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</a:t>
          </a:r>
        </a:p>
      </dgm:t>
    </dgm:pt>
    <dgm:pt modelId="{B75051B8-6893-4697-9386-6DD63733C758}" type="parTrans" cxnId="{CE89E868-A866-4732-A411-53814691F9A3}">
      <dgm:prSet/>
      <dgm:spPr/>
      <dgm:t>
        <a:bodyPr/>
        <a:lstStyle/>
        <a:p>
          <a:endParaRPr lang="en-US"/>
        </a:p>
      </dgm:t>
    </dgm:pt>
    <dgm:pt modelId="{DDFC730D-1810-41DB-BE1B-88FD2512CC53}" type="sibTrans" cxnId="{CE89E868-A866-4732-A411-53814691F9A3}">
      <dgm:prSet/>
      <dgm:spPr/>
      <dgm:t>
        <a:bodyPr/>
        <a:lstStyle/>
        <a:p>
          <a:endParaRPr lang="en-US"/>
        </a:p>
      </dgm:t>
    </dgm:pt>
    <dgm:pt modelId="{1E012BB8-0F4C-4409-B043-1C4A1E2049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Satan’s tactics</a:t>
          </a:r>
        </a:p>
      </dgm:t>
    </dgm:pt>
    <dgm:pt modelId="{58285E26-BC24-460B-B3F1-93ABB152A4D6}" type="parTrans" cxnId="{CFED67E0-5A9B-49DC-A3E4-27D0003B391B}">
      <dgm:prSet/>
      <dgm:spPr/>
      <dgm:t>
        <a:bodyPr/>
        <a:lstStyle/>
        <a:p>
          <a:endParaRPr lang="en-US"/>
        </a:p>
      </dgm:t>
    </dgm:pt>
    <dgm:pt modelId="{2B3AC8ED-8EA2-4F67-AFD5-220E6A5BEAE7}" type="sibTrans" cxnId="{CFED67E0-5A9B-49DC-A3E4-27D0003B391B}">
      <dgm:prSet/>
      <dgm:spPr/>
      <dgm:t>
        <a:bodyPr/>
        <a:lstStyle/>
        <a:p>
          <a:endParaRPr lang="en-US"/>
        </a:p>
      </dgm:t>
    </dgm:pt>
    <dgm:pt modelId="{CAF261B3-AB4A-4233-9319-3E12496BA0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AVOID</a:t>
          </a:r>
        </a:p>
      </dgm:t>
    </dgm:pt>
    <dgm:pt modelId="{63322B5D-8672-48E7-A15F-08413082AFB9}" type="parTrans" cxnId="{C42E0137-ED35-4AA2-9DFB-17B95FDFC02D}">
      <dgm:prSet/>
      <dgm:spPr/>
      <dgm:t>
        <a:bodyPr/>
        <a:lstStyle/>
        <a:p>
          <a:endParaRPr lang="en-US"/>
        </a:p>
      </dgm:t>
    </dgm:pt>
    <dgm:pt modelId="{79AED4BB-8119-4A32-A35B-9B885BD87765}" type="sibTrans" cxnId="{C42E0137-ED35-4AA2-9DFB-17B95FDFC02D}">
      <dgm:prSet/>
      <dgm:spPr/>
      <dgm:t>
        <a:bodyPr/>
        <a:lstStyle/>
        <a:p>
          <a:endParaRPr lang="en-US"/>
        </a:p>
      </dgm:t>
    </dgm:pt>
    <dgm:pt modelId="{27D93924-5C19-48DE-BB31-1BEE97F20F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the traps</a:t>
          </a:r>
        </a:p>
      </dgm:t>
    </dgm:pt>
    <dgm:pt modelId="{E466C7DD-428D-478B-BE70-F3FABA257955}" type="parTrans" cxnId="{1BE905C5-233F-478B-B9FA-EAA659C0829E}">
      <dgm:prSet/>
      <dgm:spPr/>
      <dgm:t>
        <a:bodyPr/>
        <a:lstStyle/>
        <a:p>
          <a:endParaRPr lang="en-US"/>
        </a:p>
      </dgm:t>
    </dgm:pt>
    <dgm:pt modelId="{7C6363C8-D9D7-40A6-A645-78F5DB2AB6B5}" type="sibTrans" cxnId="{1BE905C5-233F-478B-B9FA-EAA659C0829E}">
      <dgm:prSet/>
      <dgm:spPr/>
      <dgm:t>
        <a:bodyPr/>
        <a:lstStyle/>
        <a:p>
          <a:endParaRPr lang="en-US"/>
        </a:p>
      </dgm:t>
    </dgm:pt>
    <dgm:pt modelId="{FEFB2A5B-E560-4AE4-AD6F-F062CB69E9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</a:t>
          </a:r>
        </a:p>
      </dgm:t>
    </dgm:pt>
    <dgm:pt modelId="{0BE5A431-4948-47FC-BDDD-4658C1C0F9C6}" type="parTrans" cxnId="{E4B2030D-3F17-4ABA-A526-AB290AA15B95}">
      <dgm:prSet/>
      <dgm:spPr/>
      <dgm:t>
        <a:bodyPr/>
        <a:lstStyle/>
        <a:p>
          <a:endParaRPr lang="en-US"/>
        </a:p>
      </dgm:t>
    </dgm:pt>
    <dgm:pt modelId="{6090724B-C2A4-4EEB-AD33-9A95D42B4D5F}" type="sibTrans" cxnId="{E4B2030D-3F17-4ABA-A526-AB290AA15B95}">
      <dgm:prSet/>
      <dgm:spPr/>
      <dgm:t>
        <a:bodyPr/>
        <a:lstStyle/>
        <a:p>
          <a:endParaRPr lang="en-US"/>
        </a:p>
      </dgm:t>
    </dgm:pt>
    <dgm:pt modelId="{85EBC7ED-F1BD-44EA-980D-5103BF9B07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the church</a:t>
          </a:r>
        </a:p>
      </dgm:t>
    </dgm:pt>
    <dgm:pt modelId="{75BCE064-0234-4362-B8C0-1DEADBBBF576}" type="parTrans" cxnId="{3477B12D-4360-4A51-9900-DB9DD8793727}">
      <dgm:prSet/>
      <dgm:spPr/>
      <dgm:t>
        <a:bodyPr/>
        <a:lstStyle/>
        <a:p>
          <a:endParaRPr lang="en-US"/>
        </a:p>
      </dgm:t>
    </dgm:pt>
    <dgm:pt modelId="{7A35A9E9-AF16-41A7-ACB9-1D8A50C3C5D4}" type="sibTrans" cxnId="{3477B12D-4360-4A51-9900-DB9DD8793727}">
      <dgm:prSet/>
      <dgm:spPr/>
      <dgm:t>
        <a:bodyPr/>
        <a:lstStyle/>
        <a:p>
          <a:endParaRPr lang="en-US"/>
        </a:p>
      </dgm:t>
    </dgm:pt>
    <dgm:pt modelId="{2D37C27D-905D-4561-92EB-FB4552560B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DEFEAT</a:t>
          </a:r>
        </a:p>
      </dgm:t>
    </dgm:pt>
    <dgm:pt modelId="{8342E885-4FB6-474D-8098-12A6A1C0D579}" type="parTrans" cxnId="{18EF748E-135F-4FB9-9CB9-6331553A4457}">
      <dgm:prSet/>
      <dgm:spPr/>
      <dgm:t>
        <a:bodyPr/>
        <a:lstStyle/>
        <a:p>
          <a:endParaRPr lang="en-US"/>
        </a:p>
      </dgm:t>
    </dgm:pt>
    <dgm:pt modelId="{AD5468FD-F6F6-4C90-A4D9-6D39918E8432}" type="sibTrans" cxnId="{18EF748E-135F-4FB9-9CB9-6331553A4457}">
      <dgm:prSet/>
      <dgm:spPr/>
      <dgm:t>
        <a:bodyPr/>
        <a:lstStyle/>
        <a:p>
          <a:endParaRPr lang="en-US"/>
        </a:p>
      </dgm:t>
    </dgm:pt>
    <dgm:pt modelId="{2720A6E9-11A8-4EEF-950B-DD710340DF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Satan in life</a:t>
          </a:r>
        </a:p>
      </dgm:t>
    </dgm:pt>
    <dgm:pt modelId="{FB39E730-97C3-47CD-AD7F-65806EDE639F}" type="parTrans" cxnId="{A7E79DC3-DA05-410C-A710-3F3E22AC0708}">
      <dgm:prSet/>
      <dgm:spPr/>
      <dgm:t>
        <a:bodyPr/>
        <a:lstStyle/>
        <a:p>
          <a:endParaRPr lang="en-US"/>
        </a:p>
      </dgm:t>
    </dgm:pt>
    <dgm:pt modelId="{9B7DF7AD-A49A-4FEC-9516-3C02A5E1D405}" type="sibTrans" cxnId="{A7E79DC3-DA05-410C-A710-3F3E22AC0708}">
      <dgm:prSet/>
      <dgm:spPr/>
      <dgm:t>
        <a:bodyPr/>
        <a:lstStyle/>
        <a:p>
          <a:endParaRPr lang="en-US"/>
        </a:p>
      </dgm:t>
    </dgm:pt>
    <dgm:pt modelId="{4E50C73D-39B7-49A2-93AA-B768193C6578}" type="pres">
      <dgm:prSet presAssocID="{AB9BA655-C8B8-4BD5-B6A5-3B5F14AE106C}" presName="root" presStyleCnt="0">
        <dgm:presLayoutVars>
          <dgm:dir/>
          <dgm:resizeHandles val="exact"/>
        </dgm:presLayoutVars>
      </dgm:prSet>
      <dgm:spPr/>
    </dgm:pt>
    <dgm:pt modelId="{D1A46E73-2FAA-41B7-AA5D-C02F8A9990D0}" type="pres">
      <dgm:prSet presAssocID="{217BC9CD-D328-4BEE-B4DD-BCA8D8F37A6E}" presName="compNode" presStyleCnt="0"/>
      <dgm:spPr/>
    </dgm:pt>
    <dgm:pt modelId="{EB210AEB-E321-465B-B9D9-07123CEF8F34}" type="pres">
      <dgm:prSet presAssocID="{217BC9CD-D328-4BEE-B4DD-BCA8D8F37A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A4C25B6-971A-4EC9-A1BE-ACE75E505187}" type="pres">
      <dgm:prSet presAssocID="{217BC9CD-D328-4BEE-B4DD-BCA8D8F37A6E}" presName="iconSpace" presStyleCnt="0"/>
      <dgm:spPr/>
    </dgm:pt>
    <dgm:pt modelId="{DE2A8A4E-871C-49CF-B97C-29CC966E0A8C}" type="pres">
      <dgm:prSet presAssocID="{217BC9CD-D328-4BEE-B4DD-BCA8D8F37A6E}" presName="parTx" presStyleLbl="revTx" presStyleIdx="0" presStyleCnt="8">
        <dgm:presLayoutVars>
          <dgm:chMax val="0"/>
          <dgm:chPref val="0"/>
        </dgm:presLayoutVars>
      </dgm:prSet>
      <dgm:spPr/>
    </dgm:pt>
    <dgm:pt modelId="{AC941FEC-CE94-4E84-B51B-09AB11FBEB97}" type="pres">
      <dgm:prSet presAssocID="{217BC9CD-D328-4BEE-B4DD-BCA8D8F37A6E}" presName="txSpace" presStyleCnt="0"/>
      <dgm:spPr/>
    </dgm:pt>
    <dgm:pt modelId="{A9CFC43F-3F53-4B93-BA57-3CB3F16F5F14}" type="pres">
      <dgm:prSet presAssocID="{217BC9CD-D328-4BEE-B4DD-BCA8D8F37A6E}" presName="desTx" presStyleLbl="revTx" presStyleIdx="1" presStyleCnt="8">
        <dgm:presLayoutVars/>
      </dgm:prSet>
      <dgm:spPr/>
    </dgm:pt>
    <dgm:pt modelId="{8D08674F-1CA1-47D3-BEFB-D9284B32A886}" type="pres">
      <dgm:prSet presAssocID="{DDFC730D-1810-41DB-BE1B-88FD2512CC53}" presName="sibTrans" presStyleCnt="0"/>
      <dgm:spPr/>
    </dgm:pt>
    <dgm:pt modelId="{B7C88C40-6B92-4E32-8C0A-911E1AE209A4}" type="pres">
      <dgm:prSet presAssocID="{CAF261B3-AB4A-4233-9319-3E12496BA07F}" presName="compNode" presStyleCnt="0"/>
      <dgm:spPr/>
    </dgm:pt>
    <dgm:pt modelId="{82D0F0BC-A386-448E-9DC0-698C3FF7B48A}" type="pres">
      <dgm:prSet presAssocID="{CAF261B3-AB4A-4233-9319-3E12496BA07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EB9D3CA4-21EC-47FD-80EB-E2350D330BC1}" type="pres">
      <dgm:prSet presAssocID="{CAF261B3-AB4A-4233-9319-3E12496BA07F}" presName="iconSpace" presStyleCnt="0"/>
      <dgm:spPr/>
    </dgm:pt>
    <dgm:pt modelId="{5B3BB655-2C93-4AC2-93B1-520E4AA63CBC}" type="pres">
      <dgm:prSet presAssocID="{CAF261B3-AB4A-4233-9319-3E12496BA07F}" presName="parTx" presStyleLbl="revTx" presStyleIdx="2" presStyleCnt="8">
        <dgm:presLayoutVars>
          <dgm:chMax val="0"/>
          <dgm:chPref val="0"/>
        </dgm:presLayoutVars>
      </dgm:prSet>
      <dgm:spPr/>
    </dgm:pt>
    <dgm:pt modelId="{81D616CA-EE5C-4A89-8DD1-C50A1DB7C18E}" type="pres">
      <dgm:prSet presAssocID="{CAF261B3-AB4A-4233-9319-3E12496BA07F}" presName="txSpace" presStyleCnt="0"/>
      <dgm:spPr/>
    </dgm:pt>
    <dgm:pt modelId="{D844B8B6-FC23-487D-9F7D-81AA5B972328}" type="pres">
      <dgm:prSet presAssocID="{CAF261B3-AB4A-4233-9319-3E12496BA07F}" presName="desTx" presStyleLbl="revTx" presStyleIdx="3" presStyleCnt="8">
        <dgm:presLayoutVars/>
      </dgm:prSet>
      <dgm:spPr/>
    </dgm:pt>
    <dgm:pt modelId="{A8B84927-E365-4A18-B2F5-8DFDCBC0C1B1}" type="pres">
      <dgm:prSet presAssocID="{79AED4BB-8119-4A32-A35B-9B885BD87765}" presName="sibTrans" presStyleCnt="0"/>
      <dgm:spPr/>
    </dgm:pt>
    <dgm:pt modelId="{22E32D9C-FE08-42C6-B709-BD2BEE601909}" type="pres">
      <dgm:prSet presAssocID="{FEFB2A5B-E560-4AE4-AD6F-F062CB69E9D9}" presName="compNode" presStyleCnt="0"/>
      <dgm:spPr/>
    </dgm:pt>
    <dgm:pt modelId="{5D154C7D-A477-471F-AF7F-E2E97F32921D}" type="pres">
      <dgm:prSet presAssocID="{FEFB2A5B-E560-4AE4-AD6F-F062CB69E9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AF4DBAA-3A4A-48C0-9C46-82E15C6E0600}" type="pres">
      <dgm:prSet presAssocID="{FEFB2A5B-E560-4AE4-AD6F-F062CB69E9D9}" presName="iconSpace" presStyleCnt="0"/>
      <dgm:spPr/>
    </dgm:pt>
    <dgm:pt modelId="{C033D959-DDF5-45A5-ADBC-FB615BD74C39}" type="pres">
      <dgm:prSet presAssocID="{FEFB2A5B-E560-4AE4-AD6F-F062CB69E9D9}" presName="parTx" presStyleLbl="revTx" presStyleIdx="4" presStyleCnt="8">
        <dgm:presLayoutVars>
          <dgm:chMax val="0"/>
          <dgm:chPref val="0"/>
        </dgm:presLayoutVars>
      </dgm:prSet>
      <dgm:spPr/>
    </dgm:pt>
    <dgm:pt modelId="{31964C5F-182E-4D68-A62E-D65FF0C236C2}" type="pres">
      <dgm:prSet presAssocID="{FEFB2A5B-E560-4AE4-AD6F-F062CB69E9D9}" presName="txSpace" presStyleCnt="0"/>
      <dgm:spPr/>
    </dgm:pt>
    <dgm:pt modelId="{75D4176A-5745-4DF9-A93C-00157D12CFBA}" type="pres">
      <dgm:prSet presAssocID="{FEFB2A5B-E560-4AE4-AD6F-F062CB69E9D9}" presName="desTx" presStyleLbl="revTx" presStyleIdx="5" presStyleCnt="8">
        <dgm:presLayoutVars/>
      </dgm:prSet>
      <dgm:spPr/>
    </dgm:pt>
    <dgm:pt modelId="{247AF573-E09C-49CD-BA75-DF8A1CED8275}" type="pres">
      <dgm:prSet presAssocID="{6090724B-C2A4-4EEB-AD33-9A95D42B4D5F}" presName="sibTrans" presStyleCnt="0"/>
      <dgm:spPr/>
    </dgm:pt>
    <dgm:pt modelId="{1ED282EB-40EE-46DA-9B1E-1D27EF4E4DA5}" type="pres">
      <dgm:prSet presAssocID="{2D37C27D-905D-4561-92EB-FB4552560B87}" presName="compNode" presStyleCnt="0"/>
      <dgm:spPr/>
    </dgm:pt>
    <dgm:pt modelId="{25626E12-A8F4-4F79-9DB8-702D3FBC91D8}" type="pres">
      <dgm:prSet presAssocID="{2D37C27D-905D-4561-92EB-FB4552560B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CEB50F8-8E93-4090-9686-A1BF031A2774}" type="pres">
      <dgm:prSet presAssocID="{2D37C27D-905D-4561-92EB-FB4552560B87}" presName="iconSpace" presStyleCnt="0"/>
      <dgm:spPr/>
    </dgm:pt>
    <dgm:pt modelId="{310E1884-0CD4-48E6-9DA5-1F5B70BADFB6}" type="pres">
      <dgm:prSet presAssocID="{2D37C27D-905D-4561-92EB-FB4552560B87}" presName="parTx" presStyleLbl="revTx" presStyleIdx="6" presStyleCnt="8">
        <dgm:presLayoutVars>
          <dgm:chMax val="0"/>
          <dgm:chPref val="0"/>
        </dgm:presLayoutVars>
      </dgm:prSet>
      <dgm:spPr/>
    </dgm:pt>
    <dgm:pt modelId="{C30171C6-6DF8-4764-9C54-0AAB9179CB0A}" type="pres">
      <dgm:prSet presAssocID="{2D37C27D-905D-4561-92EB-FB4552560B87}" presName="txSpace" presStyleCnt="0"/>
      <dgm:spPr/>
    </dgm:pt>
    <dgm:pt modelId="{BDF268CF-90C4-4B84-A159-3A6C842DFE21}" type="pres">
      <dgm:prSet presAssocID="{2D37C27D-905D-4561-92EB-FB4552560B87}" presName="desTx" presStyleLbl="revTx" presStyleIdx="7" presStyleCnt="8">
        <dgm:presLayoutVars/>
      </dgm:prSet>
      <dgm:spPr/>
    </dgm:pt>
  </dgm:ptLst>
  <dgm:cxnLst>
    <dgm:cxn modelId="{9AB70A06-8EC3-4147-A190-F3FCBF33D59F}" type="presOf" srcId="{27D93924-5C19-48DE-BB31-1BEE97F20F7C}" destId="{D844B8B6-FC23-487D-9F7D-81AA5B972328}" srcOrd="0" destOrd="0" presId="urn:microsoft.com/office/officeart/2018/5/layout/CenteredIconLabelDescriptionList"/>
    <dgm:cxn modelId="{2604B806-9513-4E12-B9B4-CF49C99E313C}" type="presOf" srcId="{1E012BB8-0F4C-4409-B043-1C4A1E204996}" destId="{A9CFC43F-3F53-4B93-BA57-3CB3F16F5F14}" srcOrd="0" destOrd="0" presId="urn:microsoft.com/office/officeart/2018/5/layout/CenteredIconLabelDescriptionList"/>
    <dgm:cxn modelId="{E4B2030D-3F17-4ABA-A526-AB290AA15B95}" srcId="{AB9BA655-C8B8-4BD5-B6A5-3B5F14AE106C}" destId="{FEFB2A5B-E560-4AE4-AD6F-F062CB69E9D9}" srcOrd="2" destOrd="0" parTransId="{0BE5A431-4948-47FC-BDDD-4658C1C0F9C6}" sibTransId="{6090724B-C2A4-4EEB-AD33-9A95D42B4D5F}"/>
    <dgm:cxn modelId="{25B6A013-1E5E-4B8D-B587-5B801DB414BE}" type="presOf" srcId="{FEFB2A5B-E560-4AE4-AD6F-F062CB69E9D9}" destId="{C033D959-DDF5-45A5-ADBC-FB615BD74C39}" srcOrd="0" destOrd="0" presId="urn:microsoft.com/office/officeart/2018/5/layout/CenteredIconLabelDescriptionList"/>
    <dgm:cxn modelId="{8D8C8C1E-AADB-40E4-B355-CC09052149E3}" type="presOf" srcId="{AB9BA655-C8B8-4BD5-B6A5-3B5F14AE106C}" destId="{4E50C73D-39B7-49A2-93AA-B768193C6578}" srcOrd="0" destOrd="0" presId="urn:microsoft.com/office/officeart/2018/5/layout/CenteredIconLabelDescriptionList"/>
    <dgm:cxn modelId="{CFA05125-8C4C-48E6-A97E-E3C02EEF65A8}" type="presOf" srcId="{2D37C27D-905D-4561-92EB-FB4552560B87}" destId="{310E1884-0CD4-48E6-9DA5-1F5B70BADFB6}" srcOrd="0" destOrd="0" presId="urn:microsoft.com/office/officeart/2018/5/layout/CenteredIconLabelDescriptionList"/>
    <dgm:cxn modelId="{3477B12D-4360-4A51-9900-DB9DD8793727}" srcId="{FEFB2A5B-E560-4AE4-AD6F-F062CB69E9D9}" destId="{85EBC7ED-F1BD-44EA-980D-5103BF9B0739}" srcOrd="0" destOrd="0" parTransId="{75BCE064-0234-4362-B8C0-1DEADBBBF576}" sibTransId="{7A35A9E9-AF16-41A7-ACB9-1D8A50C3C5D4}"/>
    <dgm:cxn modelId="{C42E0137-ED35-4AA2-9DFB-17B95FDFC02D}" srcId="{AB9BA655-C8B8-4BD5-B6A5-3B5F14AE106C}" destId="{CAF261B3-AB4A-4233-9319-3E12496BA07F}" srcOrd="1" destOrd="0" parTransId="{63322B5D-8672-48E7-A15F-08413082AFB9}" sibTransId="{79AED4BB-8119-4A32-A35B-9B885BD87765}"/>
    <dgm:cxn modelId="{AE872C5D-230A-406C-B192-9D7CB42D7017}" type="presOf" srcId="{85EBC7ED-F1BD-44EA-980D-5103BF9B0739}" destId="{75D4176A-5745-4DF9-A93C-00157D12CFBA}" srcOrd="0" destOrd="0" presId="urn:microsoft.com/office/officeart/2018/5/layout/CenteredIconLabelDescriptionList"/>
    <dgm:cxn modelId="{CE89E868-A866-4732-A411-53814691F9A3}" srcId="{AB9BA655-C8B8-4BD5-B6A5-3B5F14AE106C}" destId="{217BC9CD-D328-4BEE-B4DD-BCA8D8F37A6E}" srcOrd="0" destOrd="0" parTransId="{B75051B8-6893-4697-9386-6DD63733C758}" sibTransId="{DDFC730D-1810-41DB-BE1B-88FD2512CC53}"/>
    <dgm:cxn modelId="{18EF748E-135F-4FB9-9CB9-6331553A4457}" srcId="{AB9BA655-C8B8-4BD5-B6A5-3B5F14AE106C}" destId="{2D37C27D-905D-4561-92EB-FB4552560B87}" srcOrd="3" destOrd="0" parTransId="{8342E885-4FB6-474D-8098-12A6A1C0D579}" sibTransId="{AD5468FD-F6F6-4C90-A4D9-6D39918E8432}"/>
    <dgm:cxn modelId="{643246B7-F423-4520-91E3-FD4F2471C2E4}" type="presOf" srcId="{CAF261B3-AB4A-4233-9319-3E12496BA07F}" destId="{5B3BB655-2C93-4AC2-93B1-520E4AA63CBC}" srcOrd="0" destOrd="0" presId="urn:microsoft.com/office/officeart/2018/5/layout/CenteredIconLabelDescriptionList"/>
    <dgm:cxn modelId="{A7E79DC3-DA05-410C-A710-3F3E22AC0708}" srcId="{2D37C27D-905D-4561-92EB-FB4552560B87}" destId="{2720A6E9-11A8-4EEF-950B-DD710340DFDC}" srcOrd="0" destOrd="0" parTransId="{FB39E730-97C3-47CD-AD7F-65806EDE639F}" sibTransId="{9B7DF7AD-A49A-4FEC-9516-3C02A5E1D405}"/>
    <dgm:cxn modelId="{1BE905C5-233F-478B-B9FA-EAA659C0829E}" srcId="{CAF261B3-AB4A-4233-9319-3E12496BA07F}" destId="{27D93924-5C19-48DE-BB31-1BEE97F20F7C}" srcOrd="0" destOrd="0" parTransId="{E466C7DD-428D-478B-BE70-F3FABA257955}" sibTransId="{7C6363C8-D9D7-40A6-A645-78F5DB2AB6B5}"/>
    <dgm:cxn modelId="{1BB7B5C6-61E4-4976-8D65-67ED6B37109D}" type="presOf" srcId="{2720A6E9-11A8-4EEF-950B-DD710340DFDC}" destId="{BDF268CF-90C4-4B84-A159-3A6C842DFE21}" srcOrd="0" destOrd="0" presId="urn:microsoft.com/office/officeart/2018/5/layout/CenteredIconLabelDescriptionList"/>
    <dgm:cxn modelId="{CFED67E0-5A9B-49DC-A3E4-27D0003B391B}" srcId="{217BC9CD-D328-4BEE-B4DD-BCA8D8F37A6E}" destId="{1E012BB8-0F4C-4409-B043-1C4A1E204996}" srcOrd="0" destOrd="0" parTransId="{58285E26-BC24-460B-B3F1-93ABB152A4D6}" sibTransId="{2B3AC8ED-8EA2-4F67-AFD5-220E6A5BEAE7}"/>
    <dgm:cxn modelId="{81359DFF-65C8-4804-A2C3-6FB40042FC2F}" type="presOf" srcId="{217BC9CD-D328-4BEE-B4DD-BCA8D8F37A6E}" destId="{DE2A8A4E-871C-49CF-B97C-29CC966E0A8C}" srcOrd="0" destOrd="0" presId="urn:microsoft.com/office/officeart/2018/5/layout/CenteredIconLabelDescriptionList"/>
    <dgm:cxn modelId="{67B6EBBA-D5FF-4AEE-9266-9DA10392E899}" type="presParOf" srcId="{4E50C73D-39B7-49A2-93AA-B768193C6578}" destId="{D1A46E73-2FAA-41B7-AA5D-C02F8A9990D0}" srcOrd="0" destOrd="0" presId="urn:microsoft.com/office/officeart/2018/5/layout/CenteredIconLabelDescriptionList"/>
    <dgm:cxn modelId="{6995FCF9-E149-4C67-907B-212BD85D5D25}" type="presParOf" srcId="{D1A46E73-2FAA-41B7-AA5D-C02F8A9990D0}" destId="{EB210AEB-E321-465B-B9D9-07123CEF8F34}" srcOrd="0" destOrd="0" presId="urn:microsoft.com/office/officeart/2018/5/layout/CenteredIconLabelDescriptionList"/>
    <dgm:cxn modelId="{0D7AEF23-536B-4EA6-8BE0-BA2F63895338}" type="presParOf" srcId="{D1A46E73-2FAA-41B7-AA5D-C02F8A9990D0}" destId="{5A4C25B6-971A-4EC9-A1BE-ACE75E505187}" srcOrd="1" destOrd="0" presId="urn:microsoft.com/office/officeart/2018/5/layout/CenteredIconLabelDescriptionList"/>
    <dgm:cxn modelId="{7AF03E56-6454-4FC9-A6EA-39E42984CFD0}" type="presParOf" srcId="{D1A46E73-2FAA-41B7-AA5D-C02F8A9990D0}" destId="{DE2A8A4E-871C-49CF-B97C-29CC966E0A8C}" srcOrd="2" destOrd="0" presId="urn:microsoft.com/office/officeart/2018/5/layout/CenteredIconLabelDescriptionList"/>
    <dgm:cxn modelId="{636A94B8-B43A-45D7-B6F3-9EBC96B7D2E1}" type="presParOf" srcId="{D1A46E73-2FAA-41B7-AA5D-C02F8A9990D0}" destId="{AC941FEC-CE94-4E84-B51B-09AB11FBEB97}" srcOrd="3" destOrd="0" presId="urn:microsoft.com/office/officeart/2018/5/layout/CenteredIconLabelDescriptionList"/>
    <dgm:cxn modelId="{73A9A557-01E2-49E4-90A2-6C6019FD65E0}" type="presParOf" srcId="{D1A46E73-2FAA-41B7-AA5D-C02F8A9990D0}" destId="{A9CFC43F-3F53-4B93-BA57-3CB3F16F5F14}" srcOrd="4" destOrd="0" presId="urn:microsoft.com/office/officeart/2018/5/layout/CenteredIconLabelDescriptionList"/>
    <dgm:cxn modelId="{135546C2-0BB2-4B50-9462-AECC6924F03B}" type="presParOf" srcId="{4E50C73D-39B7-49A2-93AA-B768193C6578}" destId="{8D08674F-1CA1-47D3-BEFB-D9284B32A886}" srcOrd="1" destOrd="0" presId="urn:microsoft.com/office/officeart/2018/5/layout/CenteredIconLabelDescriptionList"/>
    <dgm:cxn modelId="{E2939DC0-2B94-4C2E-95DA-9E83ED4AAB2C}" type="presParOf" srcId="{4E50C73D-39B7-49A2-93AA-B768193C6578}" destId="{B7C88C40-6B92-4E32-8C0A-911E1AE209A4}" srcOrd="2" destOrd="0" presId="urn:microsoft.com/office/officeart/2018/5/layout/CenteredIconLabelDescriptionList"/>
    <dgm:cxn modelId="{F019C571-F143-4824-B249-3D241365D742}" type="presParOf" srcId="{B7C88C40-6B92-4E32-8C0A-911E1AE209A4}" destId="{82D0F0BC-A386-448E-9DC0-698C3FF7B48A}" srcOrd="0" destOrd="0" presId="urn:microsoft.com/office/officeart/2018/5/layout/CenteredIconLabelDescriptionList"/>
    <dgm:cxn modelId="{546676C3-32CF-4447-995F-5A5EA2407ABA}" type="presParOf" srcId="{B7C88C40-6B92-4E32-8C0A-911E1AE209A4}" destId="{EB9D3CA4-21EC-47FD-80EB-E2350D330BC1}" srcOrd="1" destOrd="0" presId="urn:microsoft.com/office/officeart/2018/5/layout/CenteredIconLabelDescriptionList"/>
    <dgm:cxn modelId="{84217559-CCB2-42FA-8392-C96F0C7BD17F}" type="presParOf" srcId="{B7C88C40-6B92-4E32-8C0A-911E1AE209A4}" destId="{5B3BB655-2C93-4AC2-93B1-520E4AA63CBC}" srcOrd="2" destOrd="0" presId="urn:microsoft.com/office/officeart/2018/5/layout/CenteredIconLabelDescriptionList"/>
    <dgm:cxn modelId="{0DA7B709-EA03-4512-AD58-2D31EB374D35}" type="presParOf" srcId="{B7C88C40-6B92-4E32-8C0A-911E1AE209A4}" destId="{81D616CA-EE5C-4A89-8DD1-C50A1DB7C18E}" srcOrd="3" destOrd="0" presId="urn:microsoft.com/office/officeart/2018/5/layout/CenteredIconLabelDescriptionList"/>
    <dgm:cxn modelId="{2CC544A9-6450-4939-A424-74877925892D}" type="presParOf" srcId="{B7C88C40-6B92-4E32-8C0A-911E1AE209A4}" destId="{D844B8B6-FC23-487D-9F7D-81AA5B972328}" srcOrd="4" destOrd="0" presId="urn:microsoft.com/office/officeart/2018/5/layout/CenteredIconLabelDescriptionList"/>
    <dgm:cxn modelId="{D7FAD7FF-5753-45CF-B6A8-49CDD1D8C6DB}" type="presParOf" srcId="{4E50C73D-39B7-49A2-93AA-B768193C6578}" destId="{A8B84927-E365-4A18-B2F5-8DFDCBC0C1B1}" srcOrd="3" destOrd="0" presId="urn:microsoft.com/office/officeart/2018/5/layout/CenteredIconLabelDescriptionList"/>
    <dgm:cxn modelId="{6B0DC76C-A366-442A-BF2B-BCD733CE7AB4}" type="presParOf" srcId="{4E50C73D-39B7-49A2-93AA-B768193C6578}" destId="{22E32D9C-FE08-42C6-B709-BD2BEE601909}" srcOrd="4" destOrd="0" presId="urn:microsoft.com/office/officeart/2018/5/layout/CenteredIconLabelDescriptionList"/>
    <dgm:cxn modelId="{4DE86419-65E9-4792-AED6-E036292E6C80}" type="presParOf" srcId="{22E32D9C-FE08-42C6-B709-BD2BEE601909}" destId="{5D154C7D-A477-471F-AF7F-E2E97F32921D}" srcOrd="0" destOrd="0" presId="urn:microsoft.com/office/officeart/2018/5/layout/CenteredIconLabelDescriptionList"/>
    <dgm:cxn modelId="{2EB986D7-1F0C-4A1C-BC23-E5B29D56D79E}" type="presParOf" srcId="{22E32D9C-FE08-42C6-B709-BD2BEE601909}" destId="{3AF4DBAA-3A4A-48C0-9C46-82E15C6E0600}" srcOrd="1" destOrd="0" presId="urn:microsoft.com/office/officeart/2018/5/layout/CenteredIconLabelDescriptionList"/>
    <dgm:cxn modelId="{B7FF5C69-9535-4575-AE68-54936F86CF27}" type="presParOf" srcId="{22E32D9C-FE08-42C6-B709-BD2BEE601909}" destId="{C033D959-DDF5-45A5-ADBC-FB615BD74C39}" srcOrd="2" destOrd="0" presId="urn:microsoft.com/office/officeart/2018/5/layout/CenteredIconLabelDescriptionList"/>
    <dgm:cxn modelId="{8AE444D8-DBCC-499E-93B1-EB5DF8B62357}" type="presParOf" srcId="{22E32D9C-FE08-42C6-B709-BD2BEE601909}" destId="{31964C5F-182E-4D68-A62E-D65FF0C236C2}" srcOrd="3" destOrd="0" presId="urn:microsoft.com/office/officeart/2018/5/layout/CenteredIconLabelDescriptionList"/>
    <dgm:cxn modelId="{A005731C-6E5C-47F4-BD97-A70680184650}" type="presParOf" srcId="{22E32D9C-FE08-42C6-B709-BD2BEE601909}" destId="{75D4176A-5745-4DF9-A93C-00157D12CFBA}" srcOrd="4" destOrd="0" presId="urn:microsoft.com/office/officeart/2018/5/layout/CenteredIconLabelDescriptionList"/>
    <dgm:cxn modelId="{D5A88DEE-5AD8-4DDE-A8DD-6A2004CD04E0}" type="presParOf" srcId="{4E50C73D-39B7-49A2-93AA-B768193C6578}" destId="{247AF573-E09C-49CD-BA75-DF8A1CED8275}" srcOrd="5" destOrd="0" presId="urn:microsoft.com/office/officeart/2018/5/layout/CenteredIconLabelDescriptionList"/>
    <dgm:cxn modelId="{7C72F35E-07A3-43C5-A0E0-77927E876D2D}" type="presParOf" srcId="{4E50C73D-39B7-49A2-93AA-B768193C6578}" destId="{1ED282EB-40EE-46DA-9B1E-1D27EF4E4DA5}" srcOrd="6" destOrd="0" presId="urn:microsoft.com/office/officeart/2018/5/layout/CenteredIconLabelDescriptionList"/>
    <dgm:cxn modelId="{E36EDC4C-CB5B-43F8-83D3-6ED6E111EFF9}" type="presParOf" srcId="{1ED282EB-40EE-46DA-9B1E-1D27EF4E4DA5}" destId="{25626E12-A8F4-4F79-9DB8-702D3FBC91D8}" srcOrd="0" destOrd="0" presId="urn:microsoft.com/office/officeart/2018/5/layout/CenteredIconLabelDescriptionList"/>
    <dgm:cxn modelId="{28C9B8EC-B7AE-4293-9768-87585E8A6747}" type="presParOf" srcId="{1ED282EB-40EE-46DA-9B1E-1D27EF4E4DA5}" destId="{9CEB50F8-8E93-4090-9686-A1BF031A2774}" srcOrd="1" destOrd="0" presId="urn:microsoft.com/office/officeart/2018/5/layout/CenteredIconLabelDescriptionList"/>
    <dgm:cxn modelId="{2A6B6256-057C-4274-BC21-3C29A24769D4}" type="presParOf" srcId="{1ED282EB-40EE-46DA-9B1E-1D27EF4E4DA5}" destId="{310E1884-0CD4-48E6-9DA5-1F5B70BADFB6}" srcOrd="2" destOrd="0" presId="urn:microsoft.com/office/officeart/2018/5/layout/CenteredIconLabelDescriptionList"/>
    <dgm:cxn modelId="{9867DB32-574E-4F2F-B3E2-86ABE7D1B604}" type="presParOf" srcId="{1ED282EB-40EE-46DA-9B1E-1D27EF4E4DA5}" destId="{C30171C6-6DF8-4764-9C54-0AAB9179CB0A}" srcOrd="3" destOrd="0" presId="urn:microsoft.com/office/officeart/2018/5/layout/CenteredIconLabelDescriptionList"/>
    <dgm:cxn modelId="{4A8905A4-7E60-4FEA-BC6A-446FFA29C0B1}" type="presParOf" srcId="{1ED282EB-40EE-46DA-9B1E-1D27EF4E4DA5}" destId="{BDF268CF-90C4-4B84-A159-3A6C842DFE2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B6971-8F39-4391-9A5D-93851DCCED88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C8D84C-356B-4A16-B56D-55813205A6C1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A good man? (Acts 10)</a:t>
          </a:r>
        </a:p>
      </dgm:t>
    </dgm:pt>
    <dgm:pt modelId="{C37DD20D-3911-4B1C-9F40-5CE9105378DD}" type="parTrans" cxnId="{76F2DA74-2C41-4801-A8D3-BAD3B41B9D2D}">
      <dgm:prSet/>
      <dgm:spPr/>
      <dgm:t>
        <a:bodyPr/>
        <a:lstStyle/>
        <a:p>
          <a:endParaRPr lang="en-US"/>
        </a:p>
      </dgm:t>
    </dgm:pt>
    <dgm:pt modelId="{3C24627E-3759-4128-8376-952120234330}" type="sibTrans" cxnId="{76F2DA74-2C41-4801-A8D3-BAD3B41B9D2D}">
      <dgm:prSet/>
      <dgm:spPr/>
      <dgm:t>
        <a:bodyPr/>
        <a:lstStyle/>
        <a:p>
          <a:endParaRPr lang="en-US"/>
        </a:p>
      </dgm:t>
    </dgm:pt>
    <dgm:pt modelId="{784160E8-2C76-4D8A-959E-0F10A5CE3D2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A preacher? (Acts 18)</a:t>
          </a:r>
        </a:p>
      </dgm:t>
    </dgm:pt>
    <dgm:pt modelId="{853BAE89-1F23-4FE3-9F9B-D25E39046A40}" type="parTrans" cxnId="{412E3F66-A085-4415-A2CD-FAC548748B27}">
      <dgm:prSet/>
      <dgm:spPr/>
      <dgm:t>
        <a:bodyPr/>
        <a:lstStyle/>
        <a:p>
          <a:endParaRPr lang="en-US"/>
        </a:p>
      </dgm:t>
    </dgm:pt>
    <dgm:pt modelId="{A0DEB17D-62EC-4A7A-B1EF-0D8B42E250A7}" type="sibTrans" cxnId="{412E3F66-A085-4415-A2CD-FAC548748B27}">
      <dgm:prSet/>
      <dgm:spPr/>
      <dgm:t>
        <a:bodyPr/>
        <a:lstStyle/>
        <a:p>
          <a:endParaRPr lang="en-US"/>
        </a:p>
      </dgm:t>
    </dgm:pt>
    <dgm:pt modelId="{ACA90C1F-ADF3-441F-A4B9-524BADC2D558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A group of disciples? (Acts 19)</a:t>
          </a:r>
        </a:p>
      </dgm:t>
    </dgm:pt>
    <dgm:pt modelId="{05DAED9A-734B-4AE7-AAA5-523AE5FB5AC3}" type="parTrans" cxnId="{69B04A82-0856-420B-940C-02693B1CFB90}">
      <dgm:prSet/>
      <dgm:spPr/>
      <dgm:t>
        <a:bodyPr/>
        <a:lstStyle/>
        <a:p>
          <a:endParaRPr lang="en-US"/>
        </a:p>
      </dgm:t>
    </dgm:pt>
    <dgm:pt modelId="{C764BAF2-6721-4B6C-B3F6-1FA272B6D836}" type="sibTrans" cxnId="{69B04A82-0856-420B-940C-02693B1CFB90}">
      <dgm:prSet/>
      <dgm:spPr/>
      <dgm:t>
        <a:bodyPr/>
        <a:lstStyle/>
        <a:p>
          <a:endParaRPr lang="en-US"/>
        </a:p>
      </dgm:t>
    </dgm:pt>
    <dgm:pt modelId="{27200B11-8B7F-4392-813E-E1765863B3A2}" type="pres">
      <dgm:prSet presAssocID="{FDFB6971-8F39-4391-9A5D-93851DCCED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65728F-4673-4814-A60C-3EE1C380570D}" type="pres">
      <dgm:prSet presAssocID="{63C8D84C-356B-4A16-B56D-55813205A6C1}" presName="hierRoot1" presStyleCnt="0"/>
      <dgm:spPr/>
    </dgm:pt>
    <dgm:pt modelId="{4D550E34-5445-48EF-927C-F49108C83BA7}" type="pres">
      <dgm:prSet presAssocID="{63C8D84C-356B-4A16-B56D-55813205A6C1}" presName="composite" presStyleCnt="0"/>
      <dgm:spPr/>
    </dgm:pt>
    <dgm:pt modelId="{40048A29-8F37-47C0-A4D6-1C4D890C6DC4}" type="pres">
      <dgm:prSet presAssocID="{63C8D84C-356B-4A16-B56D-55813205A6C1}" presName="background" presStyleLbl="node0" presStyleIdx="0" presStyleCnt="3"/>
      <dgm:spPr/>
    </dgm:pt>
    <dgm:pt modelId="{3DA631BE-7E52-48A7-8DCB-F1EF2425D33B}" type="pres">
      <dgm:prSet presAssocID="{63C8D84C-356B-4A16-B56D-55813205A6C1}" presName="text" presStyleLbl="fgAcc0" presStyleIdx="0" presStyleCnt="3">
        <dgm:presLayoutVars>
          <dgm:chPref val="3"/>
        </dgm:presLayoutVars>
      </dgm:prSet>
      <dgm:spPr/>
    </dgm:pt>
    <dgm:pt modelId="{EABDA0AE-07D2-468E-A3CF-2093B7D95881}" type="pres">
      <dgm:prSet presAssocID="{63C8D84C-356B-4A16-B56D-55813205A6C1}" presName="hierChild2" presStyleCnt="0"/>
      <dgm:spPr/>
    </dgm:pt>
    <dgm:pt modelId="{ADB950DA-0684-42F1-9687-8B175B2F60B9}" type="pres">
      <dgm:prSet presAssocID="{784160E8-2C76-4D8A-959E-0F10A5CE3D2A}" presName="hierRoot1" presStyleCnt="0"/>
      <dgm:spPr/>
    </dgm:pt>
    <dgm:pt modelId="{5A874D7B-CBE6-454D-9634-342A47256952}" type="pres">
      <dgm:prSet presAssocID="{784160E8-2C76-4D8A-959E-0F10A5CE3D2A}" presName="composite" presStyleCnt="0"/>
      <dgm:spPr/>
    </dgm:pt>
    <dgm:pt modelId="{93DB2B38-1452-41A8-8833-FA3DEA47CF3E}" type="pres">
      <dgm:prSet presAssocID="{784160E8-2C76-4D8A-959E-0F10A5CE3D2A}" presName="background" presStyleLbl="node0" presStyleIdx="1" presStyleCnt="3"/>
      <dgm:spPr/>
    </dgm:pt>
    <dgm:pt modelId="{B4E722FD-3ECD-4D17-AFC5-24BD22A33A3A}" type="pres">
      <dgm:prSet presAssocID="{784160E8-2C76-4D8A-959E-0F10A5CE3D2A}" presName="text" presStyleLbl="fgAcc0" presStyleIdx="1" presStyleCnt="3">
        <dgm:presLayoutVars>
          <dgm:chPref val="3"/>
        </dgm:presLayoutVars>
      </dgm:prSet>
      <dgm:spPr/>
    </dgm:pt>
    <dgm:pt modelId="{BBE9B408-D30D-48D3-B454-BAE502299713}" type="pres">
      <dgm:prSet presAssocID="{784160E8-2C76-4D8A-959E-0F10A5CE3D2A}" presName="hierChild2" presStyleCnt="0"/>
      <dgm:spPr/>
    </dgm:pt>
    <dgm:pt modelId="{0B8965D6-F1C8-446C-A9FE-95AE5E317F63}" type="pres">
      <dgm:prSet presAssocID="{ACA90C1F-ADF3-441F-A4B9-524BADC2D558}" presName="hierRoot1" presStyleCnt="0"/>
      <dgm:spPr/>
    </dgm:pt>
    <dgm:pt modelId="{66537843-9C69-4206-82C7-646AFEBDD015}" type="pres">
      <dgm:prSet presAssocID="{ACA90C1F-ADF3-441F-A4B9-524BADC2D558}" presName="composite" presStyleCnt="0"/>
      <dgm:spPr/>
    </dgm:pt>
    <dgm:pt modelId="{EB67DE7F-AF5D-4304-9B67-245F36A755E5}" type="pres">
      <dgm:prSet presAssocID="{ACA90C1F-ADF3-441F-A4B9-524BADC2D558}" presName="background" presStyleLbl="node0" presStyleIdx="2" presStyleCnt="3"/>
      <dgm:spPr/>
    </dgm:pt>
    <dgm:pt modelId="{9DF2B3CA-034E-4A57-8D25-5DF8D5C25A72}" type="pres">
      <dgm:prSet presAssocID="{ACA90C1F-ADF3-441F-A4B9-524BADC2D558}" presName="text" presStyleLbl="fgAcc0" presStyleIdx="2" presStyleCnt="3">
        <dgm:presLayoutVars>
          <dgm:chPref val="3"/>
        </dgm:presLayoutVars>
      </dgm:prSet>
      <dgm:spPr/>
    </dgm:pt>
    <dgm:pt modelId="{43F060C4-8830-4E56-9C5A-1034D47FD9DE}" type="pres">
      <dgm:prSet presAssocID="{ACA90C1F-ADF3-441F-A4B9-524BADC2D558}" presName="hierChild2" presStyleCnt="0"/>
      <dgm:spPr/>
    </dgm:pt>
  </dgm:ptLst>
  <dgm:cxnLst>
    <dgm:cxn modelId="{8979AF13-1D26-464A-8C23-1CE465FFEBEA}" type="presOf" srcId="{FDFB6971-8F39-4391-9A5D-93851DCCED88}" destId="{27200B11-8B7F-4392-813E-E1765863B3A2}" srcOrd="0" destOrd="0" presId="urn:microsoft.com/office/officeart/2005/8/layout/hierarchy1"/>
    <dgm:cxn modelId="{18E00335-3777-4B9A-A141-468AD35007F8}" type="presOf" srcId="{63C8D84C-356B-4A16-B56D-55813205A6C1}" destId="{3DA631BE-7E52-48A7-8DCB-F1EF2425D33B}" srcOrd="0" destOrd="0" presId="urn:microsoft.com/office/officeart/2005/8/layout/hierarchy1"/>
    <dgm:cxn modelId="{A69B103B-B985-488B-AD43-9D6BF93B89EB}" type="presOf" srcId="{784160E8-2C76-4D8A-959E-0F10A5CE3D2A}" destId="{B4E722FD-3ECD-4D17-AFC5-24BD22A33A3A}" srcOrd="0" destOrd="0" presId="urn:microsoft.com/office/officeart/2005/8/layout/hierarchy1"/>
    <dgm:cxn modelId="{412E3F66-A085-4415-A2CD-FAC548748B27}" srcId="{FDFB6971-8F39-4391-9A5D-93851DCCED88}" destId="{784160E8-2C76-4D8A-959E-0F10A5CE3D2A}" srcOrd="1" destOrd="0" parTransId="{853BAE89-1F23-4FE3-9F9B-D25E39046A40}" sibTransId="{A0DEB17D-62EC-4A7A-B1EF-0D8B42E250A7}"/>
    <dgm:cxn modelId="{76F2DA74-2C41-4801-A8D3-BAD3B41B9D2D}" srcId="{FDFB6971-8F39-4391-9A5D-93851DCCED88}" destId="{63C8D84C-356B-4A16-B56D-55813205A6C1}" srcOrd="0" destOrd="0" parTransId="{C37DD20D-3911-4B1C-9F40-5CE9105378DD}" sibTransId="{3C24627E-3759-4128-8376-952120234330}"/>
    <dgm:cxn modelId="{69B04A82-0856-420B-940C-02693B1CFB90}" srcId="{FDFB6971-8F39-4391-9A5D-93851DCCED88}" destId="{ACA90C1F-ADF3-441F-A4B9-524BADC2D558}" srcOrd="2" destOrd="0" parTransId="{05DAED9A-734B-4AE7-AAA5-523AE5FB5AC3}" sibTransId="{C764BAF2-6721-4B6C-B3F6-1FA272B6D836}"/>
    <dgm:cxn modelId="{44596193-6FD5-4447-B50D-4E2FD4056493}" type="presOf" srcId="{ACA90C1F-ADF3-441F-A4B9-524BADC2D558}" destId="{9DF2B3CA-034E-4A57-8D25-5DF8D5C25A72}" srcOrd="0" destOrd="0" presId="urn:microsoft.com/office/officeart/2005/8/layout/hierarchy1"/>
    <dgm:cxn modelId="{67BF9CDE-CA91-42F7-982C-37842823B45C}" type="presParOf" srcId="{27200B11-8B7F-4392-813E-E1765863B3A2}" destId="{5565728F-4673-4814-A60C-3EE1C380570D}" srcOrd="0" destOrd="0" presId="urn:microsoft.com/office/officeart/2005/8/layout/hierarchy1"/>
    <dgm:cxn modelId="{20F726B4-55E3-46DD-97B2-F754D902B727}" type="presParOf" srcId="{5565728F-4673-4814-A60C-3EE1C380570D}" destId="{4D550E34-5445-48EF-927C-F49108C83BA7}" srcOrd="0" destOrd="0" presId="urn:microsoft.com/office/officeart/2005/8/layout/hierarchy1"/>
    <dgm:cxn modelId="{002F6C3B-D38F-4880-9D7E-9E3DA6DBA179}" type="presParOf" srcId="{4D550E34-5445-48EF-927C-F49108C83BA7}" destId="{40048A29-8F37-47C0-A4D6-1C4D890C6DC4}" srcOrd="0" destOrd="0" presId="urn:microsoft.com/office/officeart/2005/8/layout/hierarchy1"/>
    <dgm:cxn modelId="{5CFD246B-CD45-4DA0-9570-D92A9C12F9AB}" type="presParOf" srcId="{4D550E34-5445-48EF-927C-F49108C83BA7}" destId="{3DA631BE-7E52-48A7-8DCB-F1EF2425D33B}" srcOrd="1" destOrd="0" presId="urn:microsoft.com/office/officeart/2005/8/layout/hierarchy1"/>
    <dgm:cxn modelId="{90AA2323-D3B6-4745-BADF-DE15BBF82241}" type="presParOf" srcId="{5565728F-4673-4814-A60C-3EE1C380570D}" destId="{EABDA0AE-07D2-468E-A3CF-2093B7D95881}" srcOrd="1" destOrd="0" presId="urn:microsoft.com/office/officeart/2005/8/layout/hierarchy1"/>
    <dgm:cxn modelId="{93516F45-6B4D-4894-8A46-030EF18D4071}" type="presParOf" srcId="{27200B11-8B7F-4392-813E-E1765863B3A2}" destId="{ADB950DA-0684-42F1-9687-8B175B2F60B9}" srcOrd="1" destOrd="0" presId="urn:microsoft.com/office/officeart/2005/8/layout/hierarchy1"/>
    <dgm:cxn modelId="{19E06020-12D7-4664-8865-A7710E2E0804}" type="presParOf" srcId="{ADB950DA-0684-42F1-9687-8B175B2F60B9}" destId="{5A874D7B-CBE6-454D-9634-342A47256952}" srcOrd="0" destOrd="0" presId="urn:microsoft.com/office/officeart/2005/8/layout/hierarchy1"/>
    <dgm:cxn modelId="{2536873C-DF3A-457F-8B49-011C8B2DBEAC}" type="presParOf" srcId="{5A874D7B-CBE6-454D-9634-342A47256952}" destId="{93DB2B38-1452-41A8-8833-FA3DEA47CF3E}" srcOrd="0" destOrd="0" presId="urn:microsoft.com/office/officeart/2005/8/layout/hierarchy1"/>
    <dgm:cxn modelId="{0B141F66-27A1-41F7-871F-A66C504EAF58}" type="presParOf" srcId="{5A874D7B-CBE6-454D-9634-342A47256952}" destId="{B4E722FD-3ECD-4D17-AFC5-24BD22A33A3A}" srcOrd="1" destOrd="0" presId="urn:microsoft.com/office/officeart/2005/8/layout/hierarchy1"/>
    <dgm:cxn modelId="{44FFBFF7-F87F-4273-A9C4-08B925FB7D38}" type="presParOf" srcId="{ADB950DA-0684-42F1-9687-8B175B2F60B9}" destId="{BBE9B408-D30D-48D3-B454-BAE502299713}" srcOrd="1" destOrd="0" presId="urn:microsoft.com/office/officeart/2005/8/layout/hierarchy1"/>
    <dgm:cxn modelId="{279DC608-E631-4925-BA05-124B46B3A441}" type="presParOf" srcId="{27200B11-8B7F-4392-813E-E1765863B3A2}" destId="{0B8965D6-F1C8-446C-A9FE-95AE5E317F63}" srcOrd="2" destOrd="0" presId="urn:microsoft.com/office/officeart/2005/8/layout/hierarchy1"/>
    <dgm:cxn modelId="{710BE367-2D25-49E3-87A3-69D371D61A21}" type="presParOf" srcId="{0B8965D6-F1C8-446C-A9FE-95AE5E317F63}" destId="{66537843-9C69-4206-82C7-646AFEBDD015}" srcOrd="0" destOrd="0" presId="urn:microsoft.com/office/officeart/2005/8/layout/hierarchy1"/>
    <dgm:cxn modelId="{85DD0F1E-0310-4BD1-A2FC-6AE1EC635E45}" type="presParOf" srcId="{66537843-9C69-4206-82C7-646AFEBDD015}" destId="{EB67DE7F-AF5D-4304-9B67-245F36A755E5}" srcOrd="0" destOrd="0" presId="urn:microsoft.com/office/officeart/2005/8/layout/hierarchy1"/>
    <dgm:cxn modelId="{B4309761-A2E6-4968-B231-3E591363AA2F}" type="presParOf" srcId="{66537843-9C69-4206-82C7-646AFEBDD015}" destId="{9DF2B3CA-034E-4A57-8D25-5DF8D5C25A72}" srcOrd="1" destOrd="0" presId="urn:microsoft.com/office/officeart/2005/8/layout/hierarchy1"/>
    <dgm:cxn modelId="{405D5019-66E0-4158-9C5F-7BA3CCC21E42}" type="presParOf" srcId="{0B8965D6-F1C8-446C-A9FE-95AE5E317F63}" destId="{43F060C4-8830-4E56-9C5A-1034D47FD9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5F7A9-B53E-42E8-83CF-E667E21592FA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ACA932A-6CFE-41CE-A74C-0DE4E74D3C2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Am I saved?</a:t>
          </a:r>
        </a:p>
      </dgm:t>
    </dgm:pt>
    <dgm:pt modelId="{5865254D-443F-4644-A1A5-9DC940EE7AF7}" type="parTrans" cxnId="{77849A2E-49D0-4B29-8437-E0255927ADE8}">
      <dgm:prSet/>
      <dgm:spPr/>
      <dgm:t>
        <a:bodyPr/>
        <a:lstStyle/>
        <a:p>
          <a:endParaRPr lang="en-US"/>
        </a:p>
      </dgm:t>
    </dgm:pt>
    <dgm:pt modelId="{F01C0401-92E4-4F79-A4A5-19586F348A14}" type="sibTrans" cxnId="{77849A2E-49D0-4B29-8437-E0255927ADE8}">
      <dgm:prSet/>
      <dgm:spPr/>
      <dgm:t>
        <a:bodyPr/>
        <a:lstStyle/>
        <a:p>
          <a:endParaRPr lang="en-US"/>
        </a:p>
      </dgm:t>
    </dgm:pt>
    <dgm:pt modelId="{E09EB354-E140-4209-93C2-56FF0BDD65F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When was I saved?</a:t>
          </a:r>
        </a:p>
      </dgm:t>
    </dgm:pt>
    <dgm:pt modelId="{5BBAD19D-6FC0-43A2-AF96-148E285C4EA8}" type="parTrans" cxnId="{A20246AD-88E9-4719-BF98-7175DD57F583}">
      <dgm:prSet/>
      <dgm:spPr/>
      <dgm:t>
        <a:bodyPr/>
        <a:lstStyle/>
        <a:p>
          <a:endParaRPr lang="en-US"/>
        </a:p>
      </dgm:t>
    </dgm:pt>
    <dgm:pt modelId="{7AA404EB-162A-4578-8C06-D6A7DE175EDD}" type="sibTrans" cxnId="{A20246AD-88E9-4719-BF98-7175DD57F583}">
      <dgm:prSet/>
      <dgm:spPr/>
      <dgm:t>
        <a:bodyPr/>
        <a:lstStyle/>
        <a:p>
          <a:endParaRPr lang="en-US"/>
        </a:p>
      </dgm:t>
    </dgm:pt>
    <dgm:pt modelId="{4D471ADA-F923-4C58-98AA-31BCDA01B974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How was I saved?</a:t>
          </a:r>
        </a:p>
      </dgm:t>
    </dgm:pt>
    <dgm:pt modelId="{527E7F39-762D-403D-A126-361D0CF0F7BF}" type="parTrans" cxnId="{CCED6C6F-6E7D-44DA-8274-3B98E7AE64FA}">
      <dgm:prSet/>
      <dgm:spPr/>
      <dgm:t>
        <a:bodyPr/>
        <a:lstStyle/>
        <a:p>
          <a:endParaRPr lang="en-US"/>
        </a:p>
      </dgm:t>
    </dgm:pt>
    <dgm:pt modelId="{83F4405D-FE4D-45DE-8F05-FFBA9F30A120}" type="sibTrans" cxnId="{CCED6C6F-6E7D-44DA-8274-3B98E7AE64FA}">
      <dgm:prSet/>
      <dgm:spPr/>
      <dgm:t>
        <a:bodyPr/>
        <a:lstStyle/>
        <a:p>
          <a:endParaRPr lang="en-US"/>
        </a:p>
      </dgm:t>
    </dgm:pt>
    <dgm:pt modelId="{9ACC3F14-EDBE-E94A-A382-8702F1A93BDE}" type="pres">
      <dgm:prSet presAssocID="{A565F7A9-B53E-42E8-83CF-E667E21592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D606B0-4BB5-CD4C-9734-BF837D9DF82D}" type="pres">
      <dgm:prSet presAssocID="{CACA932A-6CFE-41CE-A74C-0DE4E74D3C24}" presName="hierRoot1" presStyleCnt="0"/>
      <dgm:spPr/>
    </dgm:pt>
    <dgm:pt modelId="{DDD8C6EE-7DE1-664E-81B5-8C3D4D6850F5}" type="pres">
      <dgm:prSet presAssocID="{CACA932A-6CFE-41CE-A74C-0DE4E74D3C24}" presName="composite" presStyleCnt="0"/>
      <dgm:spPr/>
    </dgm:pt>
    <dgm:pt modelId="{92EDEE7A-030B-334D-8369-75CBEAA44B23}" type="pres">
      <dgm:prSet presAssocID="{CACA932A-6CFE-41CE-A74C-0DE4E74D3C24}" presName="background" presStyleLbl="node0" presStyleIdx="0" presStyleCnt="3"/>
      <dgm:spPr/>
    </dgm:pt>
    <dgm:pt modelId="{494077A3-0F5A-EC49-B60D-E1B8D1DCF707}" type="pres">
      <dgm:prSet presAssocID="{CACA932A-6CFE-41CE-A74C-0DE4E74D3C24}" presName="text" presStyleLbl="fgAcc0" presStyleIdx="0" presStyleCnt="3">
        <dgm:presLayoutVars>
          <dgm:chPref val="3"/>
        </dgm:presLayoutVars>
      </dgm:prSet>
      <dgm:spPr/>
    </dgm:pt>
    <dgm:pt modelId="{CAE50224-6E85-DF4F-A781-5385463C625C}" type="pres">
      <dgm:prSet presAssocID="{CACA932A-6CFE-41CE-A74C-0DE4E74D3C24}" presName="hierChild2" presStyleCnt="0"/>
      <dgm:spPr/>
    </dgm:pt>
    <dgm:pt modelId="{3F982B9C-90B6-B149-8E66-E3B54CDF7AFB}" type="pres">
      <dgm:prSet presAssocID="{E09EB354-E140-4209-93C2-56FF0BDD65FB}" presName="hierRoot1" presStyleCnt="0"/>
      <dgm:spPr/>
    </dgm:pt>
    <dgm:pt modelId="{BECF2149-D2AB-D541-BA96-8ADA34133FA3}" type="pres">
      <dgm:prSet presAssocID="{E09EB354-E140-4209-93C2-56FF0BDD65FB}" presName="composite" presStyleCnt="0"/>
      <dgm:spPr/>
    </dgm:pt>
    <dgm:pt modelId="{D00003B6-83D0-BF4E-A303-4A55B7D0B21B}" type="pres">
      <dgm:prSet presAssocID="{E09EB354-E140-4209-93C2-56FF0BDD65FB}" presName="background" presStyleLbl="node0" presStyleIdx="1" presStyleCnt="3"/>
      <dgm:spPr/>
    </dgm:pt>
    <dgm:pt modelId="{8855BE54-645F-CB4A-9378-ABCB66097679}" type="pres">
      <dgm:prSet presAssocID="{E09EB354-E140-4209-93C2-56FF0BDD65FB}" presName="text" presStyleLbl="fgAcc0" presStyleIdx="1" presStyleCnt="3">
        <dgm:presLayoutVars>
          <dgm:chPref val="3"/>
        </dgm:presLayoutVars>
      </dgm:prSet>
      <dgm:spPr/>
    </dgm:pt>
    <dgm:pt modelId="{1C144A95-BE9D-3A40-9E53-9462B37354D7}" type="pres">
      <dgm:prSet presAssocID="{E09EB354-E140-4209-93C2-56FF0BDD65FB}" presName="hierChild2" presStyleCnt="0"/>
      <dgm:spPr/>
    </dgm:pt>
    <dgm:pt modelId="{9208816E-CA26-1248-86EE-AF6EE03A8231}" type="pres">
      <dgm:prSet presAssocID="{4D471ADA-F923-4C58-98AA-31BCDA01B974}" presName="hierRoot1" presStyleCnt="0"/>
      <dgm:spPr/>
    </dgm:pt>
    <dgm:pt modelId="{6A818F47-A5EE-4C4A-BB09-B966F22E8F82}" type="pres">
      <dgm:prSet presAssocID="{4D471ADA-F923-4C58-98AA-31BCDA01B974}" presName="composite" presStyleCnt="0"/>
      <dgm:spPr/>
    </dgm:pt>
    <dgm:pt modelId="{6DF19D4D-56D3-E14F-A234-C275C4222271}" type="pres">
      <dgm:prSet presAssocID="{4D471ADA-F923-4C58-98AA-31BCDA01B974}" presName="background" presStyleLbl="node0" presStyleIdx="2" presStyleCnt="3"/>
      <dgm:spPr/>
    </dgm:pt>
    <dgm:pt modelId="{A7FF066C-4B84-2A40-8474-79F53D363A0A}" type="pres">
      <dgm:prSet presAssocID="{4D471ADA-F923-4C58-98AA-31BCDA01B974}" presName="text" presStyleLbl="fgAcc0" presStyleIdx="2" presStyleCnt="3">
        <dgm:presLayoutVars>
          <dgm:chPref val="3"/>
        </dgm:presLayoutVars>
      </dgm:prSet>
      <dgm:spPr/>
    </dgm:pt>
    <dgm:pt modelId="{A71DE24F-068F-B84F-B9A8-421A962B80D5}" type="pres">
      <dgm:prSet presAssocID="{4D471ADA-F923-4C58-98AA-31BCDA01B974}" presName="hierChild2" presStyleCnt="0"/>
      <dgm:spPr/>
    </dgm:pt>
  </dgm:ptLst>
  <dgm:cxnLst>
    <dgm:cxn modelId="{77849A2E-49D0-4B29-8437-E0255927ADE8}" srcId="{A565F7A9-B53E-42E8-83CF-E667E21592FA}" destId="{CACA932A-6CFE-41CE-A74C-0DE4E74D3C24}" srcOrd="0" destOrd="0" parTransId="{5865254D-443F-4644-A1A5-9DC940EE7AF7}" sibTransId="{F01C0401-92E4-4F79-A4A5-19586F348A14}"/>
    <dgm:cxn modelId="{46A08543-E853-F04E-A1AC-37A78CC7B7AC}" type="presOf" srcId="{A565F7A9-B53E-42E8-83CF-E667E21592FA}" destId="{9ACC3F14-EDBE-E94A-A382-8702F1A93BDE}" srcOrd="0" destOrd="0" presId="urn:microsoft.com/office/officeart/2005/8/layout/hierarchy1"/>
    <dgm:cxn modelId="{CCED6C6F-6E7D-44DA-8274-3B98E7AE64FA}" srcId="{A565F7A9-B53E-42E8-83CF-E667E21592FA}" destId="{4D471ADA-F923-4C58-98AA-31BCDA01B974}" srcOrd="2" destOrd="0" parTransId="{527E7F39-762D-403D-A126-361D0CF0F7BF}" sibTransId="{83F4405D-FE4D-45DE-8F05-FFBA9F30A120}"/>
    <dgm:cxn modelId="{8781897A-7654-1C4A-8BFF-D3CD50ECB739}" type="presOf" srcId="{4D471ADA-F923-4C58-98AA-31BCDA01B974}" destId="{A7FF066C-4B84-2A40-8474-79F53D363A0A}" srcOrd="0" destOrd="0" presId="urn:microsoft.com/office/officeart/2005/8/layout/hierarchy1"/>
    <dgm:cxn modelId="{A20246AD-88E9-4719-BF98-7175DD57F583}" srcId="{A565F7A9-B53E-42E8-83CF-E667E21592FA}" destId="{E09EB354-E140-4209-93C2-56FF0BDD65FB}" srcOrd="1" destOrd="0" parTransId="{5BBAD19D-6FC0-43A2-AF96-148E285C4EA8}" sibTransId="{7AA404EB-162A-4578-8C06-D6A7DE175EDD}"/>
    <dgm:cxn modelId="{FEC6E7E7-14E4-8C42-99AA-4AB047C97216}" type="presOf" srcId="{E09EB354-E140-4209-93C2-56FF0BDD65FB}" destId="{8855BE54-645F-CB4A-9378-ABCB66097679}" srcOrd="0" destOrd="0" presId="urn:microsoft.com/office/officeart/2005/8/layout/hierarchy1"/>
    <dgm:cxn modelId="{07A369E8-B9C5-5D48-BB52-3D4386257986}" type="presOf" srcId="{CACA932A-6CFE-41CE-A74C-0DE4E74D3C24}" destId="{494077A3-0F5A-EC49-B60D-E1B8D1DCF707}" srcOrd="0" destOrd="0" presId="urn:microsoft.com/office/officeart/2005/8/layout/hierarchy1"/>
    <dgm:cxn modelId="{BC78A1DB-6E82-784D-9FA7-04EE1FA09DBB}" type="presParOf" srcId="{9ACC3F14-EDBE-E94A-A382-8702F1A93BDE}" destId="{3DD606B0-4BB5-CD4C-9734-BF837D9DF82D}" srcOrd="0" destOrd="0" presId="urn:microsoft.com/office/officeart/2005/8/layout/hierarchy1"/>
    <dgm:cxn modelId="{1696EBF9-6AEE-DA40-99DC-A6BC80523D3E}" type="presParOf" srcId="{3DD606B0-4BB5-CD4C-9734-BF837D9DF82D}" destId="{DDD8C6EE-7DE1-664E-81B5-8C3D4D6850F5}" srcOrd="0" destOrd="0" presId="urn:microsoft.com/office/officeart/2005/8/layout/hierarchy1"/>
    <dgm:cxn modelId="{3A12ED0F-08D4-6B47-BE6F-6F706CFD02B9}" type="presParOf" srcId="{DDD8C6EE-7DE1-664E-81B5-8C3D4D6850F5}" destId="{92EDEE7A-030B-334D-8369-75CBEAA44B23}" srcOrd="0" destOrd="0" presId="urn:microsoft.com/office/officeart/2005/8/layout/hierarchy1"/>
    <dgm:cxn modelId="{908C1624-AFA5-F745-87F1-5985078D031A}" type="presParOf" srcId="{DDD8C6EE-7DE1-664E-81B5-8C3D4D6850F5}" destId="{494077A3-0F5A-EC49-B60D-E1B8D1DCF707}" srcOrd="1" destOrd="0" presId="urn:microsoft.com/office/officeart/2005/8/layout/hierarchy1"/>
    <dgm:cxn modelId="{F3516DB0-82EE-5140-9780-71A13486DC4C}" type="presParOf" srcId="{3DD606B0-4BB5-CD4C-9734-BF837D9DF82D}" destId="{CAE50224-6E85-DF4F-A781-5385463C625C}" srcOrd="1" destOrd="0" presId="urn:microsoft.com/office/officeart/2005/8/layout/hierarchy1"/>
    <dgm:cxn modelId="{D2F4CEBD-67DE-2749-BBD4-5085A5C4B093}" type="presParOf" srcId="{9ACC3F14-EDBE-E94A-A382-8702F1A93BDE}" destId="{3F982B9C-90B6-B149-8E66-E3B54CDF7AFB}" srcOrd="1" destOrd="0" presId="urn:microsoft.com/office/officeart/2005/8/layout/hierarchy1"/>
    <dgm:cxn modelId="{DCB16FCB-2957-3244-8B77-864A0931AA29}" type="presParOf" srcId="{3F982B9C-90B6-B149-8E66-E3B54CDF7AFB}" destId="{BECF2149-D2AB-D541-BA96-8ADA34133FA3}" srcOrd="0" destOrd="0" presId="urn:microsoft.com/office/officeart/2005/8/layout/hierarchy1"/>
    <dgm:cxn modelId="{F7CC41AC-90DF-CD46-B8E1-5ECD7A369A63}" type="presParOf" srcId="{BECF2149-D2AB-D541-BA96-8ADA34133FA3}" destId="{D00003B6-83D0-BF4E-A303-4A55B7D0B21B}" srcOrd="0" destOrd="0" presId="urn:microsoft.com/office/officeart/2005/8/layout/hierarchy1"/>
    <dgm:cxn modelId="{3CACA72C-384E-4B49-996D-55FFE1173DA5}" type="presParOf" srcId="{BECF2149-D2AB-D541-BA96-8ADA34133FA3}" destId="{8855BE54-645F-CB4A-9378-ABCB66097679}" srcOrd="1" destOrd="0" presId="urn:microsoft.com/office/officeart/2005/8/layout/hierarchy1"/>
    <dgm:cxn modelId="{9924A65B-33CF-B246-B014-3FCFF7011EA6}" type="presParOf" srcId="{3F982B9C-90B6-B149-8E66-E3B54CDF7AFB}" destId="{1C144A95-BE9D-3A40-9E53-9462B37354D7}" srcOrd="1" destOrd="0" presId="urn:microsoft.com/office/officeart/2005/8/layout/hierarchy1"/>
    <dgm:cxn modelId="{7491333C-F85C-9C4F-8F6E-7E24EF95FD00}" type="presParOf" srcId="{9ACC3F14-EDBE-E94A-A382-8702F1A93BDE}" destId="{9208816E-CA26-1248-86EE-AF6EE03A8231}" srcOrd="2" destOrd="0" presId="urn:microsoft.com/office/officeart/2005/8/layout/hierarchy1"/>
    <dgm:cxn modelId="{F7B646B0-DD46-0A42-8C67-1DFEABDC2D9E}" type="presParOf" srcId="{9208816E-CA26-1248-86EE-AF6EE03A8231}" destId="{6A818F47-A5EE-4C4A-BB09-B966F22E8F82}" srcOrd="0" destOrd="0" presId="urn:microsoft.com/office/officeart/2005/8/layout/hierarchy1"/>
    <dgm:cxn modelId="{7E628CC6-B149-544B-A8BB-7197FD1BD5E6}" type="presParOf" srcId="{6A818F47-A5EE-4C4A-BB09-B966F22E8F82}" destId="{6DF19D4D-56D3-E14F-A234-C275C4222271}" srcOrd="0" destOrd="0" presId="urn:microsoft.com/office/officeart/2005/8/layout/hierarchy1"/>
    <dgm:cxn modelId="{5D41D4C5-3813-F746-A12E-56B020A4336B}" type="presParOf" srcId="{6A818F47-A5EE-4C4A-BB09-B966F22E8F82}" destId="{A7FF066C-4B84-2A40-8474-79F53D363A0A}" srcOrd="1" destOrd="0" presId="urn:microsoft.com/office/officeart/2005/8/layout/hierarchy1"/>
    <dgm:cxn modelId="{75956C02-4C47-994D-8E22-37B804937CAF}" type="presParOf" srcId="{9208816E-CA26-1248-86EE-AF6EE03A8231}" destId="{A71DE24F-068F-B84F-B9A8-421A962B80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0AEB-E321-465B-B9D9-07123CEF8F34}">
      <dsp:nvSpPr>
        <dsp:cNvPr id="0" name=""/>
        <dsp:cNvSpPr/>
      </dsp:nvSpPr>
      <dsp:spPr>
        <a:xfrm>
          <a:off x="761415" y="713883"/>
          <a:ext cx="809841" cy="809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2A8A4E-871C-49CF-B97C-29CC966E0A8C}">
      <dsp:nvSpPr>
        <dsp:cNvPr id="0" name=""/>
        <dsp:cNvSpPr/>
      </dsp:nvSpPr>
      <dsp:spPr>
        <a:xfrm>
          <a:off x="9420" y="1596979"/>
          <a:ext cx="2313831" cy="34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LEARN</a:t>
          </a:r>
        </a:p>
      </dsp:txBody>
      <dsp:txXfrm>
        <a:off x="9420" y="1596979"/>
        <a:ext cx="2313831" cy="347074"/>
      </dsp:txXfrm>
    </dsp:sp>
    <dsp:sp modelId="{A9CFC43F-3F53-4B93-BA57-3CB3F16F5F14}">
      <dsp:nvSpPr>
        <dsp:cNvPr id="0" name=""/>
        <dsp:cNvSpPr/>
      </dsp:nvSpPr>
      <dsp:spPr>
        <a:xfrm>
          <a:off x="9420" y="1978126"/>
          <a:ext cx="2313831" cy="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Satan’s tactics</a:t>
          </a:r>
        </a:p>
      </dsp:txBody>
      <dsp:txXfrm>
        <a:off x="9420" y="1978126"/>
        <a:ext cx="2313831" cy="439354"/>
      </dsp:txXfrm>
    </dsp:sp>
    <dsp:sp modelId="{82D0F0BC-A386-448E-9DC0-698C3FF7B48A}">
      <dsp:nvSpPr>
        <dsp:cNvPr id="0" name=""/>
        <dsp:cNvSpPr/>
      </dsp:nvSpPr>
      <dsp:spPr>
        <a:xfrm>
          <a:off x="3480168" y="713883"/>
          <a:ext cx="809841" cy="809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B655-2C93-4AC2-93B1-520E4AA63CBC}">
      <dsp:nvSpPr>
        <dsp:cNvPr id="0" name=""/>
        <dsp:cNvSpPr/>
      </dsp:nvSpPr>
      <dsp:spPr>
        <a:xfrm>
          <a:off x="2728172" y="1596979"/>
          <a:ext cx="2313831" cy="34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AVOID</a:t>
          </a:r>
        </a:p>
      </dsp:txBody>
      <dsp:txXfrm>
        <a:off x="2728172" y="1596979"/>
        <a:ext cx="2313831" cy="347074"/>
      </dsp:txXfrm>
    </dsp:sp>
    <dsp:sp modelId="{D844B8B6-FC23-487D-9F7D-81AA5B972328}">
      <dsp:nvSpPr>
        <dsp:cNvPr id="0" name=""/>
        <dsp:cNvSpPr/>
      </dsp:nvSpPr>
      <dsp:spPr>
        <a:xfrm>
          <a:off x="2728172" y="1978126"/>
          <a:ext cx="2313831" cy="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traps</a:t>
          </a:r>
        </a:p>
      </dsp:txBody>
      <dsp:txXfrm>
        <a:off x="2728172" y="1978126"/>
        <a:ext cx="2313831" cy="439354"/>
      </dsp:txXfrm>
    </dsp:sp>
    <dsp:sp modelId="{5D154C7D-A477-471F-AF7F-E2E97F32921D}">
      <dsp:nvSpPr>
        <dsp:cNvPr id="0" name=""/>
        <dsp:cNvSpPr/>
      </dsp:nvSpPr>
      <dsp:spPr>
        <a:xfrm>
          <a:off x="6198920" y="713883"/>
          <a:ext cx="809841" cy="809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33D959-DDF5-45A5-ADBC-FB615BD74C39}">
      <dsp:nvSpPr>
        <dsp:cNvPr id="0" name=""/>
        <dsp:cNvSpPr/>
      </dsp:nvSpPr>
      <dsp:spPr>
        <a:xfrm>
          <a:off x="5446925" y="1596979"/>
          <a:ext cx="2313831" cy="34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</a:t>
          </a:r>
        </a:p>
      </dsp:txBody>
      <dsp:txXfrm>
        <a:off x="5446925" y="1596979"/>
        <a:ext cx="2313831" cy="347074"/>
      </dsp:txXfrm>
    </dsp:sp>
    <dsp:sp modelId="{75D4176A-5745-4DF9-A93C-00157D12CFBA}">
      <dsp:nvSpPr>
        <dsp:cNvPr id="0" name=""/>
        <dsp:cNvSpPr/>
      </dsp:nvSpPr>
      <dsp:spPr>
        <a:xfrm>
          <a:off x="5446925" y="1978126"/>
          <a:ext cx="2313831" cy="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church</a:t>
          </a:r>
        </a:p>
      </dsp:txBody>
      <dsp:txXfrm>
        <a:off x="5446925" y="1978126"/>
        <a:ext cx="2313831" cy="439354"/>
      </dsp:txXfrm>
    </dsp:sp>
    <dsp:sp modelId="{25626E12-A8F4-4F79-9DB8-702D3FBC91D8}">
      <dsp:nvSpPr>
        <dsp:cNvPr id="0" name=""/>
        <dsp:cNvSpPr/>
      </dsp:nvSpPr>
      <dsp:spPr>
        <a:xfrm>
          <a:off x="8917673" y="713883"/>
          <a:ext cx="809841" cy="809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0E1884-0CD4-48E6-9DA5-1F5B70BADFB6}">
      <dsp:nvSpPr>
        <dsp:cNvPr id="0" name=""/>
        <dsp:cNvSpPr/>
      </dsp:nvSpPr>
      <dsp:spPr>
        <a:xfrm>
          <a:off x="8165677" y="1596979"/>
          <a:ext cx="2313831" cy="34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DEFEAT</a:t>
          </a:r>
        </a:p>
      </dsp:txBody>
      <dsp:txXfrm>
        <a:off x="8165677" y="1596979"/>
        <a:ext cx="2313831" cy="347074"/>
      </dsp:txXfrm>
    </dsp:sp>
    <dsp:sp modelId="{BDF268CF-90C4-4B84-A159-3A6C842DFE21}">
      <dsp:nvSpPr>
        <dsp:cNvPr id="0" name=""/>
        <dsp:cNvSpPr/>
      </dsp:nvSpPr>
      <dsp:spPr>
        <a:xfrm>
          <a:off x="8165677" y="1978126"/>
          <a:ext cx="2313831" cy="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Satan in life</a:t>
          </a:r>
        </a:p>
      </dsp:txBody>
      <dsp:txXfrm>
        <a:off x="8165677" y="1978126"/>
        <a:ext cx="2313831" cy="439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48A29-8F37-47C0-A4D6-1C4D890C6DC4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A631BE-7E52-48A7-8DCB-F1EF2425D33B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 good man? (Acts 10)</a:t>
          </a:r>
        </a:p>
      </dsp:txBody>
      <dsp:txXfrm>
        <a:off x="369163" y="865197"/>
        <a:ext cx="2740203" cy="1701388"/>
      </dsp:txXfrm>
    </dsp:sp>
    <dsp:sp modelId="{93DB2B38-1452-41A8-8833-FA3DEA47CF3E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E722FD-3ECD-4D17-AFC5-24BD22A33A3A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 preacher? (Acts 18)</a:t>
          </a:r>
        </a:p>
      </dsp:txBody>
      <dsp:txXfrm>
        <a:off x="3847692" y="865197"/>
        <a:ext cx="2740203" cy="1701388"/>
      </dsp:txXfrm>
    </dsp:sp>
    <dsp:sp modelId="{EB67DE7F-AF5D-4304-9B67-245F36A755E5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2B3CA-034E-4A57-8D25-5DF8D5C25A72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 group of disciples? (Acts 19)</a:t>
          </a:r>
        </a:p>
      </dsp:txBody>
      <dsp:txXfrm>
        <a:off x="7326222" y="865197"/>
        <a:ext cx="2740203" cy="170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DEE7A-030B-334D-8369-75CBEAA44B23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077A3-0F5A-EC49-B60D-E1B8D1DCF707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Am I saved?</a:t>
          </a:r>
        </a:p>
      </dsp:txBody>
      <dsp:txXfrm>
        <a:off x="369163" y="865197"/>
        <a:ext cx="2740203" cy="1701388"/>
      </dsp:txXfrm>
    </dsp:sp>
    <dsp:sp modelId="{D00003B6-83D0-BF4E-A303-4A55B7D0B21B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5BE54-645F-CB4A-9378-ABCB66097679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When was I saved?</a:t>
          </a:r>
        </a:p>
      </dsp:txBody>
      <dsp:txXfrm>
        <a:off x="3847692" y="865197"/>
        <a:ext cx="2740203" cy="1701388"/>
      </dsp:txXfrm>
    </dsp:sp>
    <dsp:sp modelId="{6DF19D4D-56D3-E14F-A234-C275C4222271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F066C-4B84-2A40-8474-79F53D363A0A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How was I saved?</a:t>
          </a:r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2F14-03B3-417A-AFD9-09F627BCA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D0EC0-0FD1-4897-B3E8-3EE025101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77E3-DD3E-49C5-9DBE-B4F5F490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C22AA-4A37-41BA-9EC5-307FBA67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89F1-74EA-4C5F-90DB-D4F1CEC7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9535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B467-704A-4235-8AB6-A479565C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AF929-A4C5-4957-9B3D-88F67F01F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8648B-A558-4C4D-87BE-54A35F9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44CF-727C-49B0-8B5E-2A8BA15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7F532-C913-4829-B02D-3581D91D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844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003A4-0180-4698-BB22-A1CBC9DD1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0DDB1-41EC-4338-9505-1409D8469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15CA-9343-4349-86A2-41FB84E3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8ACB-C5A4-42D1-A004-2F3C4E4E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166BC-9CD7-44F9-9BCB-077191F5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3340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E778-978E-49CF-A4A6-CE9F1A62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B88C-1A25-4460-B5B6-80885EA8A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D2C54-053A-4F1C-B86F-9BBF6E5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A5190-1E4A-4208-A413-46A478E4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DAB1-F3A8-41C5-8915-14A261C9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029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8DCF-58F7-4D79-9722-4114C55B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155A-207C-4F0C-8AE0-5D1182D84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657D-31C9-4AFB-92F6-165CC98B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2ABE-CE2D-419A-8795-A2491DB7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84FA-6F61-4ACA-BC32-AA264010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8155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2C-7A54-4FC9-B3C4-386B5CD4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78F0-7BA3-410A-A2D0-3BC49DB74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19583-04BE-44BF-B50F-B6474A53F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C9AD7-6D96-4A0D-BB1D-D830CFBB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C6E2C-6250-4C76-B4B0-A4937A01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80B45-D5F3-4049-B53D-F1D47BB0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42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012B-F581-44E7-B606-4F4ACA0B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F30EE-6FDD-4BC4-8A65-5FDC7BAA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2C24-10FE-4628-BA29-61C1A2C21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B2A0-5F55-4A5F-AB76-43D854692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9D974-71ED-4344-86B7-70B952906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C54E5-A8FC-4BFB-8C52-476AD26C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A0416-35ED-40F1-AA7A-BF5BAD08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EB254-9B5E-47E9-BEDB-839E7D52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4343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DDCD-5FB7-452C-A0CB-CDCF8C5E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FC86D-B9FD-43D9-AEE5-6CFD66E2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191DD-91FC-485D-B2C3-6589AA40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CC6B2-49F2-46F2-AF4B-DA2FDDA0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848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C5D2E-708E-4771-97B5-D30C79C4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85808-4C5B-4286-9C4D-2B89C3C5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684AE-0E22-46B5-A6BD-349EDFD6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2933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D0A1-D53D-444B-9C00-BA41D8A6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782C-8F1B-4E5D-AC58-FE1D0A08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2D4C0-02DC-41A3-82AB-1E6D3DE22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A5031-B350-4F30-B071-3961EBBB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1CD92-8D22-4031-A8AA-39E7F583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E2FEF-6A42-43A4-A61F-5EE3C65E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9634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D715-FDE3-4509-9E79-10722CA1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1C370-7DA8-4481-AAD3-226035C4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08BF2-3670-47F3-B9C5-35B7DF8A5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599E0-7505-492C-8EF6-C13AEC12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D6A4D-26EB-4077-85B8-7838A2AC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35B70-EE16-4972-A332-7BEABF10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5717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EAA3D8-8DCA-4D02-B97B-F0EADDD1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D0AF3-3D94-43E9-824C-DFC55343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05739-85F4-4A65-811C-4E1483351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3DA9-7713-494D-AD42-37B63D2918DC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B30B-9744-4ABE-B0B6-E7EE7C9CB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E31A-9EEA-475D-B8BA-E97B186AC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8F40-5701-437E-8BEA-7F4E6B9FC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2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BAD8E-227A-4A9D-82C7-B547EC4B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409351"/>
            <a:ext cx="6105194" cy="3691156"/>
          </a:xfrm>
        </p:spPr>
        <p:txBody>
          <a:bodyPr anchor="ctr"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 TO DESTROY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 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7552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8BAD8E-227A-4A9D-82C7-B547EC4BF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634" y="1563091"/>
            <a:ext cx="6858000" cy="3731818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b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TRIED </a:t>
            </a:r>
            <a:b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DESTROY THE CHURCH</a:t>
            </a:r>
            <a:b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Part 2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789961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2F91CF-9ADE-4B86-B7B7-ACD18DBE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These </a:t>
            </a:r>
            <a:r>
              <a:rPr lang="en-US" b="1" dirty="0">
                <a:solidFill>
                  <a:srgbClr val="FFFFFF"/>
                </a:solidFill>
              </a:rPr>
              <a:t>ACCOUNTS </a:t>
            </a:r>
            <a:r>
              <a:rPr lang="en-US" dirty="0">
                <a:solidFill>
                  <a:srgbClr val="FFFFFF"/>
                </a:solidFill>
              </a:rPr>
              <a:t>are here to </a:t>
            </a:r>
            <a:r>
              <a:rPr lang="en-US" b="1" dirty="0">
                <a:solidFill>
                  <a:srgbClr val="FFFFFF"/>
                </a:solidFill>
              </a:rPr>
              <a:t>TRAIN US!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2AFC2B0-F9AB-473D-96E3-8468BF1A8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04775"/>
              </p:ext>
            </p:extLst>
          </p:nvPr>
        </p:nvGraphicFramePr>
        <p:xfrm>
          <a:off x="851383" y="2833281"/>
          <a:ext cx="1048893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917842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E3D62-FCD6-4C3F-B007-C8108BB0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</a:t>
            </a:r>
            <a:b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Acts 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A1DD-A19B-48E4-AB61-3DB5A0347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4796481" cy="379574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TACTIC</a:t>
            </a:r>
          </a:p>
          <a:p>
            <a:pPr marL="0" indent="0" algn="r">
              <a:buNone/>
            </a:pPr>
            <a:r>
              <a:rPr lang="en-US" sz="3200" dirty="0"/>
              <a:t>Kill the Christ </a:t>
            </a:r>
          </a:p>
          <a:p>
            <a:pPr marL="0" indent="0" algn="r">
              <a:buNone/>
            </a:pPr>
            <a:r>
              <a:rPr lang="en-US" sz="3200" dirty="0"/>
              <a:t>Poverty</a:t>
            </a:r>
          </a:p>
          <a:p>
            <a:pPr marL="0" indent="0" algn="r">
              <a:buNone/>
            </a:pPr>
            <a:r>
              <a:rPr lang="en-US" sz="3200" dirty="0"/>
              <a:t>Persecution</a:t>
            </a:r>
          </a:p>
          <a:p>
            <a:pPr marL="0" indent="0" algn="r">
              <a:buNone/>
            </a:pPr>
            <a:r>
              <a:rPr lang="en-US" sz="3200" dirty="0"/>
              <a:t>Racial tension </a:t>
            </a:r>
          </a:p>
          <a:p>
            <a:pPr marL="0" indent="0" algn="r">
              <a:buNone/>
            </a:pPr>
            <a:r>
              <a:rPr lang="en-US" sz="3200" dirty="0"/>
              <a:t>Suspicious convert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B48BF79-2164-438F-83B8-EC159BC34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0"/>
                <a:solidFill>
                  <a:schemeClr val="accent1"/>
                </a:solidFill>
              </a:rPr>
              <a:t>RESPONSE</a:t>
            </a:r>
          </a:p>
          <a:p>
            <a:pPr marL="0" indent="0">
              <a:buNone/>
            </a:pPr>
            <a:r>
              <a:rPr lang="en-US" sz="3200" dirty="0"/>
              <a:t>People Repent / Baptized</a:t>
            </a:r>
          </a:p>
          <a:p>
            <a:pPr marL="0" indent="0">
              <a:buNone/>
            </a:pPr>
            <a:r>
              <a:rPr lang="en-US" sz="3200" dirty="0"/>
              <a:t>People give generously</a:t>
            </a:r>
          </a:p>
          <a:p>
            <a:pPr marL="0" indent="0">
              <a:buNone/>
            </a:pPr>
            <a:r>
              <a:rPr lang="en-US" sz="3200" dirty="0"/>
              <a:t>People pray, emboldened</a:t>
            </a:r>
          </a:p>
          <a:p>
            <a:pPr marL="0" indent="0">
              <a:buNone/>
            </a:pPr>
            <a:r>
              <a:rPr lang="en-US" sz="3200" dirty="0"/>
              <a:t>People found solution</a:t>
            </a:r>
          </a:p>
          <a:p>
            <a:pPr marL="0" indent="0">
              <a:buNone/>
            </a:pPr>
            <a:r>
              <a:rPr lang="en-US" sz="3200" dirty="0"/>
              <a:t>People forgive / accept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64164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F5855B-C4EB-4859-ACCE-F20DCC9F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Conversion Confusion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927C5BF5-84AB-4D49-B31E-7A7830CEC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1669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038169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23A14-ED05-6740-BD20-EAB9A587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+mn-lt"/>
              </a:rPr>
              <a:t>3 Important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5B7689-5146-49E0-B036-43E553BD0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4809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38394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6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DBFE7-600B-4A16-B2FD-B18EEF12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2057399"/>
            <a:ext cx="4053017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15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“a sharp disagreement” </a:t>
            </a:r>
            <a:endParaRPr lang="en-US" sz="32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7" name="Content Placeholder 13" descr="A statue of a person&#10;&#10;Description generated with high confidence">
            <a:extLst>
              <a:ext uri="{FF2B5EF4-FFF2-40B4-BE49-F238E27FC236}">
                <a16:creationId xmlns:a16="http://schemas.microsoft.com/office/drawing/2014/main" id="{CFA62257-024C-4553-8F33-4B6C2DA52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>
          <a:xfrm>
            <a:off x="5717035" y="780474"/>
            <a:ext cx="5495371" cy="52970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5909024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close up of a dog staring at the camera&#10;&#10;Description generated with very high confidence">
            <a:extLst>
              <a:ext uri="{FF2B5EF4-FFF2-40B4-BE49-F238E27FC236}">
                <a16:creationId xmlns:a16="http://schemas.microsoft.com/office/drawing/2014/main" id="{35EA38D8-D266-4AAB-A6AE-339A0C117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0" y="1"/>
            <a:ext cx="12191980" cy="6857999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0DE5E-208E-4C87-A4DC-52DB637B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016" y="3428999"/>
            <a:ext cx="7479947" cy="290051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Acts 20</a:t>
            </a:r>
            <a:b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Attack the flock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3413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04A0C-ED60-4597-B89E-E7631047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forgotten message in ACTS?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0D61-F06C-4122-832D-4F9871D3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71500"/>
            <a:ext cx="6377769" cy="5667375"/>
          </a:xfrm>
        </p:spPr>
        <p:txBody>
          <a:bodyPr anchor="ctr">
            <a:normAutofit/>
          </a:bodyPr>
          <a:lstStyle/>
          <a:p>
            <a:r>
              <a:rPr lang="en-US" dirty="0"/>
              <a:t>2 about 3,000 baptized</a:t>
            </a:r>
          </a:p>
          <a:p>
            <a:r>
              <a:rPr lang="en-US" dirty="0"/>
              <a:t>4 We can’t help speaking about what we have seen and heard</a:t>
            </a:r>
          </a:p>
          <a:p>
            <a:r>
              <a:rPr lang="en-US" dirty="0"/>
              <a:t>6 The word of God spread, disciples increased rapidly</a:t>
            </a:r>
          </a:p>
          <a:p>
            <a:r>
              <a:rPr lang="en-US" dirty="0"/>
              <a:t>8 preached the word wherever they went</a:t>
            </a:r>
          </a:p>
          <a:p>
            <a:r>
              <a:rPr lang="en-US" dirty="0"/>
              <a:t>11 taught great numbers of people</a:t>
            </a:r>
          </a:p>
          <a:p>
            <a:r>
              <a:rPr lang="en-US" dirty="0"/>
              <a:t>13 the word of the Lord spread through the whole region</a:t>
            </a:r>
          </a:p>
          <a:p>
            <a:r>
              <a:rPr lang="en-US" dirty="0"/>
              <a:t>16 grew daily in numbers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495331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6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E3D62-FCD6-4C3F-B007-C8108BB0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Review </a:t>
            </a:r>
            <a:b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Acts 10-28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A1DD-A19B-48E4-AB61-3DB5A0347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4901184" cy="37957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b="1" dirty="0">
                <a:ln w="0"/>
                <a:solidFill>
                  <a:schemeClr val="accent1">
                    <a:lumMod val="75000"/>
                  </a:schemeClr>
                </a:solidFill>
              </a:rPr>
              <a:t>TACTIC</a:t>
            </a:r>
          </a:p>
          <a:p>
            <a:pPr marL="0" indent="0" algn="r">
              <a:buNone/>
            </a:pPr>
            <a:r>
              <a:rPr lang="en-US" sz="3200" dirty="0"/>
              <a:t>Confusion on Conversion</a:t>
            </a:r>
          </a:p>
          <a:p>
            <a:pPr marL="0" indent="0" algn="r">
              <a:buNone/>
            </a:pPr>
            <a:r>
              <a:rPr lang="en-US" sz="3200" dirty="0"/>
              <a:t>Arguments among leaders</a:t>
            </a:r>
          </a:p>
          <a:p>
            <a:pPr marL="0" indent="0" algn="r">
              <a:buNone/>
            </a:pPr>
            <a:r>
              <a:rPr lang="en-US" sz="3200" dirty="0"/>
              <a:t>Attack the flock</a:t>
            </a:r>
          </a:p>
          <a:p>
            <a:pPr marL="0" indent="0" algn="r">
              <a:buNone/>
            </a:pPr>
            <a:r>
              <a:rPr lang="en-US" sz="3200" dirty="0"/>
              <a:t>Forget the message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B48BF79-2164-438F-83B8-EC159BC34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RESPONSE</a:t>
            </a:r>
          </a:p>
          <a:p>
            <a:pPr marL="0" indent="0">
              <a:buNone/>
            </a:pPr>
            <a:r>
              <a:rPr lang="en-US" sz="3200" dirty="0"/>
              <a:t>People Listened &amp; Obeyed</a:t>
            </a:r>
          </a:p>
          <a:p>
            <a:pPr marL="0" indent="0">
              <a:buNone/>
            </a:pPr>
            <a:r>
              <a:rPr lang="en-US" sz="3200" dirty="0"/>
              <a:t>People approved &amp; waited</a:t>
            </a:r>
          </a:p>
          <a:p>
            <a:pPr marL="0" indent="0">
              <a:buNone/>
            </a:pPr>
            <a:r>
              <a:rPr lang="en-US" sz="3200" dirty="0"/>
              <a:t>People watched &amp; acted</a:t>
            </a:r>
          </a:p>
          <a:p>
            <a:pPr marL="0" indent="0">
              <a:buNone/>
            </a:pPr>
            <a:r>
              <a:rPr lang="en-US" sz="3200"/>
              <a:t>People preached</a:t>
            </a:r>
            <a:endParaRPr lang="en-US" sz="32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10866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B476A-0130-4936-944B-DD2B2EF83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the CHRIST, destroy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7D32-7730-467C-A324-6A53EF04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156608"/>
            <a:ext cx="9458275" cy="303301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At his birth: Matthew 2:1-16,  Revelation 12:1-4</a:t>
            </a:r>
          </a:p>
          <a:p>
            <a:r>
              <a:rPr lang="en-US" sz="3200">
                <a:solidFill>
                  <a:srgbClr val="000000"/>
                </a:solidFill>
              </a:rPr>
              <a:t>At the cross: Luke 23:44-46</a:t>
            </a:r>
          </a:p>
          <a:p>
            <a:endParaRPr lang="en-US" sz="3200">
              <a:solidFill>
                <a:srgbClr val="000000"/>
              </a:solidFill>
            </a:endParaRPr>
          </a:p>
          <a:p>
            <a:r>
              <a:rPr lang="en-US" sz="3200" b="1">
                <a:solidFill>
                  <a:srgbClr val="000000"/>
                </a:solidFill>
              </a:rPr>
              <a:t>DISCIPLES RESPOND: </a:t>
            </a:r>
            <a:r>
              <a:rPr lang="en-US" sz="3200">
                <a:solidFill>
                  <a:srgbClr val="000000"/>
                </a:solidFill>
              </a:rPr>
              <a:t>Acts 2:22-24, 36-41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0893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FBA9-EC2B-4CC3-B81C-3B45699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2 -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0E66-C7AA-48D8-9780-B0C12E2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FROM 50,000 TO SEVERAL 100,000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RESPOND: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ACTS 2:42-47, ACTS 4:32-36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8871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FBA9-EC2B-4CC3-B81C-3B45699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4 - PERSECUTION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0E66-C7AA-48D8-9780-B0C12E2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10556972" cy="269397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Leaders imprisoned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Way more intense in 7 (</a:t>
            </a:r>
            <a:r>
              <a:rPr lang="en-US" sz="2800" i="1" dirty="0">
                <a:solidFill>
                  <a:srgbClr val="000000"/>
                </a:solidFill>
              </a:rPr>
              <a:t>Stephen</a:t>
            </a:r>
            <a:r>
              <a:rPr lang="en-US" sz="2800" dirty="0">
                <a:solidFill>
                  <a:srgbClr val="000000"/>
                </a:solidFill>
              </a:rPr>
              <a:t>) and 8 (</a:t>
            </a:r>
            <a:r>
              <a:rPr lang="en-US" sz="2800" i="1" dirty="0">
                <a:solidFill>
                  <a:srgbClr val="000000"/>
                </a:solidFill>
              </a:rPr>
              <a:t>Great persecution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Courage from being with Jesus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DISCIPLES RESPOND: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ACTS 4:23-31 unity, prayer &amp; boldness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7491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FBA9-EC2B-4CC3-B81C-3B45699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5 - HYPOCRISY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0E66-C7AA-48D8-9780-B0C12E2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10556972" cy="269397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Lied to the Holy Spirit &amp; God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An unholy secret</a:t>
            </a:r>
          </a:p>
          <a:p>
            <a:r>
              <a:rPr lang="en-US" sz="3200" dirty="0">
                <a:solidFill>
                  <a:srgbClr val="000000"/>
                </a:solidFill>
              </a:rPr>
              <a:t>God’s punishes - teaches a lesson to others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DISCIPLES RESPOND: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Great fear! Take sin seriously!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6381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FBA9-EC2B-4CC3-B81C-3B45699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6 – RACIAL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0E66-C7AA-48D8-9780-B0C12E2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10195108" cy="29383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Grecian (</a:t>
            </a:r>
            <a:r>
              <a:rPr lang="en-US" sz="3200" i="1" dirty="0">
                <a:solidFill>
                  <a:srgbClr val="000000"/>
                </a:solidFill>
              </a:rPr>
              <a:t>Hellenists</a:t>
            </a:r>
            <a:r>
              <a:rPr lang="en-US" sz="3200" dirty="0">
                <a:solidFill>
                  <a:srgbClr val="000000"/>
                </a:solidFill>
              </a:rPr>
              <a:t>) Jews at odds with Hebraic Jews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4-5 years and maybe 20,000 converts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Complained is actually </a:t>
            </a:r>
            <a:r>
              <a:rPr lang="en-US" sz="3200" b="1" i="1" dirty="0">
                <a:solidFill>
                  <a:srgbClr val="000000"/>
                </a:solidFill>
              </a:rPr>
              <a:t>“murmuring”</a:t>
            </a:r>
          </a:p>
          <a:p>
            <a:r>
              <a:rPr lang="en-US" sz="3200" dirty="0">
                <a:solidFill>
                  <a:srgbClr val="000000"/>
                </a:solidFill>
              </a:rPr>
              <a:t>An unintentional oversight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DISCIPLES RESPOND: </a:t>
            </a:r>
            <a:r>
              <a:rPr lang="en-US" sz="3200" dirty="0">
                <a:solidFill>
                  <a:srgbClr val="000000"/>
                </a:solidFill>
              </a:rPr>
              <a:t>Gather, listen, explain, approve!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829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DFBA9-EC2B-4CC3-B81C-3B45699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 – A SUSPICIOUS NEW CONVERT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0E66-C7AA-48D8-9780-B0C12E273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10195108" cy="29383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From Saul to Paul, his conversion (</a:t>
            </a:r>
            <a:r>
              <a:rPr lang="en-US" sz="3200" i="1" dirty="0">
                <a:solidFill>
                  <a:srgbClr val="000000"/>
                </a:solidFill>
              </a:rPr>
              <a:t>recounted in Acts 22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People doubted WITH GOOD REASON</a:t>
            </a:r>
            <a:endParaRPr lang="en-US" sz="3200" b="1" i="1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RESPOND: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Accept, protect and assist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2513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2F91CF-9ADE-4B86-B7B7-ACD18DBE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95" y="2053641"/>
            <a:ext cx="4071284" cy="276009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ACCOUNTS </a:t>
            </a:r>
            <a:b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here to </a:t>
            </a:r>
            <a:b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BFEA-5583-472B-9C6E-5C2FB3906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242" y="801866"/>
            <a:ext cx="5589416" cy="523063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Learn Satan’s tactics</a:t>
            </a:r>
          </a:p>
          <a:p>
            <a:r>
              <a:rPr lang="en-US" sz="4000" dirty="0">
                <a:solidFill>
                  <a:srgbClr val="000000"/>
                </a:solidFill>
              </a:rPr>
              <a:t>Avoid the traps</a:t>
            </a:r>
          </a:p>
          <a:p>
            <a:r>
              <a:rPr lang="en-US" sz="4000" dirty="0">
                <a:solidFill>
                  <a:srgbClr val="000000"/>
                </a:solidFill>
              </a:rPr>
              <a:t>Protect the church</a:t>
            </a:r>
          </a:p>
          <a:p>
            <a:r>
              <a:rPr lang="en-US" sz="4000" dirty="0">
                <a:solidFill>
                  <a:srgbClr val="000000"/>
                </a:solidFill>
              </a:rPr>
              <a:t>Defeat Satan in your life</a:t>
            </a:r>
          </a:p>
        </p:txBody>
      </p:sp>
    </p:spTree>
    <p:extLst>
      <p:ext uri="{BB962C8B-B14F-4D97-AF65-F5344CB8AC3E}">
        <p14:creationId xmlns:p14="http://schemas.microsoft.com/office/powerpoint/2010/main" val="313385293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3537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395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HOW  SATAN  TRIED TO DESTROY THE CHURCH Part 1</vt:lpstr>
      <vt:lpstr>Destroy the CHRIST, destroy the CHURCH</vt:lpstr>
      <vt:lpstr>Acts 2 - POVERTY</vt:lpstr>
      <vt:lpstr>Acts 4 - PERSECUTION</vt:lpstr>
      <vt:lpstr>Acts 5 - HYPOCRISY</vt:lpstr>
      <vt:lpstr>Acts 6 – RACIAL DIVISION</vt:lpstr>
      <vt:lpstr>Acts 9 – A SUSPICIOUS NEW CONVERT</vt:lpstr>
      <vt:lpstr>These ACCOUNTS  are here to  TRAIN US!</vt:lpstr>
      <vt:lpstr>PowerPoint Presentation</vt:lpstr>
      <vt:lpstr>HOW  SATAN TRIED  TO DESTROY THE CHURCH Part 2</vt:lpstr>
      <vt:lpstr>These ACCOUNTS are here to TRAIN US!</vt:lpstr>
      <vt:lpstr>Review  Acts 1-9</vt:lpstr>
      <vt:lpstr>Conversion Confusion</vt:lpstr>
      <vt:lpstr>3 Important QUESTIONS</vt:lpstr>
      <vt:lpstr>Acts 15  “a sharp disagreement” </vt:lpstr>
      <vt:lpstr>Acts 20 Attack the flock</vt:lpstr>
      <vt:lpstr>Is there a forgotten message in ACTS?</vt:lpstr>
      <vt:lpstr>Review  Acts 10-28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 SATAN  TRIED TO DESTROY THE CHURCH Part 1</dc:title>
  <dc:creator>Tomm Wilson</dc:creator>
  <cp:lastModifiedBy>Scott Peterson</cp:lastModifiedBy>
  <cp:revision>8</cp:revision>
  <cp:lastPrinted>2018-10-20T16:26:55Z</cp:lastPrinted>
  <dcterms:created xsi:type="dcterms:W3CDTF">2018-10-19T17:45:24Z</dcterms:created>
  <dcterms:modified xsi:type="dcterms:W3CDTF">2018-10-21T11:39:13Z</dcterms:modified>
</cp:coreProperties>
</file>