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1" r:id="rId1"/>
  </p:sldMasterIdLst>
  <p:notesMasterIdLst>
    <p:notesMasterId r:id="rId15"/>
  </p:notesMasterIdLst>
  <p:handoutMasterIdLst>
    <p:handoutMasterId r:id="rId16"/>
  </p:handoutMasterIdLst>
  <p:sldIdLst>
    <p:sldId id="280" r:id="rId2"/>
    <p:sldId id="281" r:id="rId3"/>
    <p:sldId id="282" r:id="rId4"/>
    <p:sldId id="283" r:id="rId5"/>
    <p:sldId id="284" r:id="rId6"/>
    <p:sldId id="285" r:id="rId7"/>
    <p:sldId id="286" r:id="rId8"/>
    <p:sldId id="287" r:id="rId9"/>
    <p:sldId id="288" r:id="rId10"/>
    <p:sldId id="289" r:id="rId11"/>
    <p:sldId id="290" r:id="rId12"/>
    <p:sldId id="292" r:id="rId13"/>
    <p:sldId id="293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99"/>
    <a:srgbClr val="3399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4174CDD-81AE-4EAC-8B38-F0F1B267FC30}" v="1443" dt="2018-08-12T13:44:42.423"/>
    <p1510:client id="{E14DD83C-ECEC-CC4F-B8BF-2B770A68CEA9}" v="265" dt="2018-08-12T12:41:14.294"/>
  </p1510:revLst>
</p1510:revInfo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2" d="100"/>
          <a:sy n="92" d="100"/>
        </p:scale>
        <p:origin x="288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0" d="100"/>
          <a:sy n="80" d="100"/>
        </p:scale>
        <p:origin x="244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2BEECB-AEEC-4BC3-AB1A-A7FF7B8A8A40}" type="doc">
      <dgm:prSet loTypeId="urn:microsoft.com/office/officeart/2005/8/layout/rings+Icon" loCatId="relationship" qsTypeId="urn:microsoft.com/office/officeart/2005/8/quickstyle/3d3" qsCatId="3D" csTypeId="urn:microsoft.com/office/officeart/2005/8/colors/accent3_4" csCatId="accent3" phldr="1"/>
      <dgm:spPr/>
    </dgm:pt>
    <dgm:pt modelId="{7055F0D2-033E-43AB-B62C-EBE4B471BB19}">
      <dgm:prSet phldrT="[Text]"/>
      <dgm:spPr/>
      <dgm:t>
        <a:bodyPr/>
        <a:lstStyle/>
        <a:p>
          <a:r>
            <a:rPr lang="en-US" dirty="0"/>
            <a:t>MY WORLD</a:t>
          </a:r>
        </a:p>
      </dgm:t>
    </dgm:pt>
    <dgm:pt modelId="{1FEF0FD5-67A4-49E1-A283-981C99A05B7A}" type="parTrans" cxnId="{D1219654-7A06-4CE3-9E96-D90E3F463185}">
      <dgm:prSet/>
      <dgm:spPr/>
      <dgm:t>
        <a:bodyPr/>
        <a:lstStyle/>
        <a:p>
          <a:endParaRPr lang="en-US"/>
        </a:p>
      </dgm:t>
    </dgm:pt>
    <dgm:pt modelId="{3BFD5ACD-5BE7-421C-B8DD-C5ABEB330B45}" type="sibTrans" cxnId="{D1219654-7A06-4CE3-9E96-D90E3F463185}">
      <dgm:prSet/>
      <dgm:spPr/>
      <dgm:t>
        <a:bodyPr/>
        <a:lstStyle/>
        <a:p>
          <a:endParaRPr lang="en-US"/>
        </a:p>
      </dgm:t>
    </dgm:pt>
    <dgm:pt modelId="{478D1506-87D2-4839-84CE-39BF4721DDDA}">
      <dgm:prSet phldrT="[Text]"/>
      <dgm:spPr/>
      <dgm:t>
        <a:bodyPr/>
        <a:lstStyle/>
        <a:p>
          <a:r>
            <a:rPr lang="en-US" dirty="0"/>
            <a:t>KINGDOM</a:t>
          </a:r>
        </a:p>
      </dgm:t>
    </dgm:pt>
    <dgm:pt modelId="{02540154-6D01-4346-8451-4486CE50A029}" type="parTrans" cxnId="{80874844-A331-4455-8260-7EF6F113C34B}">
      <dgm:prSet/>
      <dgm:spPr/>
      <dgm:t>
        <a:bodyPr/>
        <a:lstStyle/>
        <a:p>
          <a:endParaRPr lang="en-US"/>
        </a:p>
      </dgm:t>
    </dgm:pt>
    <dgm:pt modelId="{9D08203A-3720-403F-B18F-741D99D7E358}" type="sibTrans" cxnId="{80874844-A331-4455-8260-7EF6F113C34B}">
      <dgm:prSet/>
      <dgm:spPr/>
      <dgm:t>
        <a:bodyPr/>
        <a:lstStyle/>
        <a:p>
          <a:endParaRPr lang="en-US"/>
        </a:p>
      </dgm:t>
    </dgm:pt>
    <dgm:pt modelId="{F9BBC184-FF4F-4B75-A72B-94D8E7250AFF}" type="pres">
      <dgm:prSet presAssocID="{4E2BEECB-AEEC-4BC3-AB1A-A7FF7B8A8A40}" presName="Name0" presStyleCnt="0">
        <dgm:presLayoutVars>
          <dgm:chMax val="7"/>
          <dgm:dir/>
          <dgm:resizeHandles val="exact"/>
        </dgm:presLayoutVars>
      </dgm:prSet>
      <dgm:spPr/>
    </dgm:pt>
    <dgm:pt modelId="{1A6A21AD-F765-4875-A0BA-E0AC2BEC6925}" type="pres">
      <dgm:prSet presAssocID="{4E2BEECB-AEEC-4BC3-AB1A-A7FF7B8A8A40}" presName="ellipse1" presStyleLbl="vennNode1" presStyleIdx="0" presStyleCnt="2" custLinFactNeighborX="-51784" custLinFactNeighborY="5240">
        <dgm:presLayoutVars>
          <dgm:bulletEnabled val="1"/>
        </dgm:presLayoutVars>
      </dgm:prSet>
      <dgm:spPr/>
    </dgm:pt>
    <dgm:pt modelId="{8F47A101-F383-4716-8F5F-7F4893674BDB}" type="pres">
      <dgm:prSet presAssocID="{4E2BEECB-AEEC-4BC3-AB1A-A7FF7B8A8A40}" presName="ellipse2" presStyleLbl="vennNode1" presStyleIdx="1" presStyleCnt="2" custLinFactNeighborX="40379" custLinFactNeighborY="0">
        <dgm:presLayoutVars>
          <dgm:bulletEnabled val="1"/>
        </dgm:presLayoutVars>
      </dgm:prSet>
      <dgm:spPr/>
    </dgm:pt>
  </dgm:ptLst>
  <dgm:cxnLst>
    <dgm:cxn modelId="{48D5E907-364E-4C19-9F4F-052A2A6542DF}" type="presOf" srcId="{4E2BEECB-AEEC-4BC3-AB1A-A7FF7B8A8A40}" destId="{F9BBC184-FF4F-4B75-A72B-94D8E7250AFF}" srcOrd="0" destOrd="0" presId="urn:microsoft.com/office/officeart/2005/8/layout/rings+Icon"/>
    <dgm:cxn modelId="{80874844-A331-4455-8260-7EF6F113C34B}" srcId="{4E2BEECB-AEEC-4BC3-AB1A-A7FF7B8A8A40}" destId="{478D1506-87D2-4839-84CE-39BF4721DDDA}" srcOrd="1" destOrd="0" parTransId="{02540154-6D01-4346-8451-4486CE50A029}" sibTransId="{9D08203A-3720-403F-B18F-741D99D7E358}"/>
    <dgm:cxn modelId="{50311E66-9E11-473D-A995-442B5626A503}" type="presOf" srcId="{7055F0D2-033E-43AB-B62C-EBE4B471BB19}" destId="{1A6A21AD-F765-4875-A0BA-E0AC2BEC6925}" srcOrd="0" destOrd="0" presId="urn:microsoft.com/office/officeart/2005/8/layout/rings+Icon"/>
    <dgm:cxn modelId="{DC2FAF51-9131-49A3-B659-7B2A3BD28E22}" type="presOf" srcId="{478D1506-87D2-4839-84CE-39BF4721DDDA}" destId="{8F47A101-F383-4716-8F5F-7F4893674BDB}" srcOrd="0" destOrd="0" presId="urn:microsoft.com/office/officeart/2005/8/layout/rings+Icon"/>
    <dgm:cxn modelId="{D1219654-7A06-4CE3-9E96-D90E3F463185}" srcId="{4E2BEECB-AEEC-4BC3-AB1A-A7FF7B8A8A40}" destId="{7055F0D2-033E-43AB-B62C-EBE4B471BB19}" srcOrd="0" destOrd="0" parTransId="{1FEF0FD5-67A4-49E1-A283-981C99A05B7A}" sibTransId="{3BFD5ACD-5BE7-421C-B8DD-C5ABEB330B45}"/>
    <dgm:cxn modelId="{388BFD9D-3E44-4CFA-B31E-8F07578D562E}" type="presParOf" srcId="{F9BBC184-FF4F-4B75-A72B-94D8E7250AFF}" destId="{1A6A21AD-F765-4875-A0BA-E0AC2BEC6925}" srcOrd="0" destOrd="0" presId="urn:microsoft.com/office/officeart/2005/8/layout/rings+Icon"/>
    <dgm:cxn modelId="{0042F501-D534-4190-8B6D-FD4C091DFE50}" type="presParOf" srcId="{F9BBC184-FF4F-4B75-A72B-94D8E7250AFF}" destId="{8F47A101-F383-4716-8F5F-7F4893674BDB}" srcOrd="1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E2BEECB-AEEC-4BC3-AB1A-A7FF7B8A8A40}" type="doc">
      <dgm:prSet loTypeId="urn:microsoft.com/office/officeart/2005/8/layout/rings+Icon" loCatId="relationship" qsTypeId="urn:microsoft.com/office/officeart/2005/8/quickstyle/3d3" qsCatId="3D" csTypeId="urn:microsoft.com/office/officeart/2005/8/colors/colorful1" csCatId="colorful" phldr="1"/>
      <dgm:spPr/>
    </dgm:pt>
    <dgm:pt modelId="{7055F0D2-033E-43AB-B62C-EBE4B471BB19}">
      <dgm:prSet phldrT="[Text]"/>
      <dgm:spPr/>
      <dgm:t>
        <a:bodyPr/>
        <a:lstStyle/>
        <a:p>
          <a:r>
            <a:rPr lang="en-US" dirty="0"/>
            <a:t>MY WORLD</a:t>
          </a:r>
        </a:p>
      </dgm:t>
    </dgm:pt>
    <dgm:pt modelId="{1FEF0FD5-67A4-49E1-A283-981C99A05B7A}" type="parTrans" cxnId="{D1219654-7A06-4CE3-9E96-D90E3F463185}">
      <dgm:prSet/>
      <dgm:spPr/>
      <dgm:t>
        <a:bodyPr/>
        <a:lstStyle/>
        <a:p>
          <a:endParaRPr lang="en-US"/>
        </a:p>
      </dgm:t>
    </dgm:pt>
    <dgm:pt modelId="{3BFD5ACD-5BE7-421C-B8DD-C5ABEB330B45}" type="sibTrans" cxnId="{D1219654-7A06-4CE3-9E96-D90E3F463185}">
      <dgm:prSet/>
      <dgm:spPr/>
      <dgm:t>
        <a:bodyPr/>
        <a:lstStyle/>
        <a:p>
          <a:endParaRPr lang="en-US"/>
        </a:p>
      </dgm:t>
    </dgm:pt>
    <dgm:pt modelId="{478D1506-87D2-4839-84CE-39BF4721DDDA}">
      <dgm:prSet phldrT="[Text]"/>
      <dgm:spPr/>
      <dgm:t>
        <a:bodyPr/>
        <a:lstStyle/>
        <a:p>
          <a:r>
            <a:rPr lang="en-US" dirty="0"/>
            <a:t>KINGDOM</a:t>
          </a:r>
        </a:p>
      </dgm:t>
    </dgm:pt>
    <dgm:pt modelId="{02540154-6D01-4346-8451-4486CE50A029}" type="parTrans" cxnId="{80874844-A331-4455-8260-7EF6F113C34B}">
      <dgm:prSet/>
      <dgm:spPr/>
      <dgm:t>
        <a:bodyPr/>
        <a:lstStyle/>
        <a:p>
          <a:endParaRPr lang="en-US"/>
        </a:p>
      </dgm:t>
    </dgm:pt>
    <dgm:pt modelId="{9D08203A-3720-403F-B18F-741D99D7E358}" type="sibTrans" cxnId="{80874844-A331-4455-8260-7EF6F113C34B}">
      <dgm:prSet/>
      <dgm:spPr/>
      <dgm:t>
        <a:bodyPr/>
        <a:lstStyle/>
        <a:p>
          <a:endParaRPr lang="en-US"/>
        </a:p>
      </dgm:t>
    </dgm:pt>
    <dgm:pt modelId="{F9BBC184-FF4F-4B75-A72B-94D8E7250AFF}" type="pres">
      <dgm:prSet presAssocID="{4E2BEECB-AEEC-4BC3-AB1A-A7FF7B8A8A40}" presName="Name0" presStyleCnt="0">
        <dgm:presLayoutVars>
          <dgm:chMax val="7"/>
          <dgm:dir/>
          <dgm:resizeHandles val="exact"/>
        </dgm:presLayoutVars>
      </dgm:prSet>
      <dgm:spPr/>
    </dgm:pt>
    <dgm:pt modelId="{1A6A21AD-F765-4875-A0BA-E0AC2BEC6925}" type="pres">
      <dgm:prSet presAssocID="{4E2BEECB-AEEC-4BC3-AB1A-A7FF7B8A8A40}" presName="ellipse1" presStyleLbl="vennNode1" presStyleIdx="0" presStyleCnt="2" custLinFactNeighborX="-13913" custLinFactNeighborY="22117">
        <dgm:presLayoutVars>
          <dgm:bulletEnabled val="1"/>
        </dgm:presLayoutVars>
      </dgm:prSet>
      <dgm:spPr/>
    </dgm:pt>
    <dgm:pt modelId="{8F47A101-F383-4716-8F5F-7F4893674BDB}" type="pres">
      <dgm:prSet presAssocID="{4E2BEECB-AEEC-4BC3-AB1A-A7FF7B8A8A40}" presName="ellipse2" presStyleLbl="vennNode1" presStyleIdx="1" presStyleCnt="2" custLinFactNeighborX="-15319" custLinFactNeighborY="-14627">
        <dgm:presLayoutVars>
          <dgm:bulletEnabled val="1"/>
        </dgm:presLayoutVars>
      </dgm:prSet>
      <dgm:spPr/>
    </dgm:pt>
  </dgm:ptLst>
  <dgm:cxnLst>
    <dgm:cxn modelId="{48D5E907-364E-4C19-9F4F-052A2A6542DF}" type="presOf" srcId="{4E2BEECB-AEEC-4BC3-AB1A-A7FF7B8A8A40}" destId="{F9BBC184-FF4F-4B75-A72B-94D8E7250AFF}" srcOrd="0" destOrd="0" presId="urn:microsoft.com/office/officeart/2005/8/layout/rings+Icon"/>
    <dgm:cxn modelId="{80874844-A331-4455-8260-7EF6F113C34B}" srcId="{4E2BEECB-AEEC-4BC3-AB1A-A7FF7B8A8A40}" destId="{478D1506-87D2-4839-84CE-39BF4721DDDA}" srcOrd="1" destOrd="0" parTransId="{02540154-6D01-4346-8451-4486CE50A029}" sibTransId="{9D08203A-3720-403F-B18F-741D99D7E358}"/>
    <dgm:cxn modelId="{50311E66-9E11-473D-A995-442B5626A503}" type="presOf" srcId="{7055F0D2-033E-43AB-B62C-EBE4B471BB19}" destId="{1A6A21AD-F765-4875-A0BA-E0AC2BEC6925}" srcOrd="0" destOrd="0" presId="urn:microsoft.com/office/officeart/2005/8/layout/rings+Icon"/>
    <dgm:cxn modelId="{DC2FAF51-9131-49A3-B659-7B2A3BD28E22}" type="presOf" srcId="{478D1506-87D2-4839-84CE-39BF4721DDDA}" destId="{8F47A101-F383-4716-8F5F-7F4893674BDB}" srcOrd="0" destOrd="0" presId="urn:microsoft.com/office/officeart/2005/8/layout/rings+Icon"/>
    <dgm:cxn modelId="{D1219654-7A06-4CE3-9E96-D90E3F463185}" srcId="{4E2BEECB-AEEC-4BC3-AB1A-A7FF7B8A8A40}" destId="{7055F0D2-033E-43AB-B62C-EBE4B471BB19}" srcOrd="0" destOrd="0" parTransId="{1FEF0FD5-67A4-49E1-A283-981C99A05B7A}" sibTransId="{3BFD5ACD-5BE7-421C-B8DD-C5ABEB330B45}"/>
    <dgm:cxn modelId="{388BFD9D-3E44-4CFA-B31E-8F07578D562E}" type="presParOf" srcId="{F9BBC184-FF4F-4B75-A72B-94D8E7250AFF}" destId="{1A6A21AD-F765-4875-A0BA-E0AC2BEC6925}" srcOrd="0" destOrd="0" presId="urn:microsoft.com/office/officeart/2005/8/layout/rings+Icon"/>
    <dgm:cxn modelId="{0042F501-D534-4190-8B6D-FD4C091DFE50}" type="presParOf" srcId="{F9BBC184-FF4F-4B75-A72B-94D8E7250AFF}" destId="{8F47A101-F383-4716-8F5F-7F4893674BDB}" srcOrd="1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E2BEECB-AEEC-4BC3-AB1A-A7FF7B8A8A40}" type="doc">
      <dgm:prSet loTypeId="urn:microsoft.com/office/officeart/2005/8/layout/rings+Icon" loCatId="relationship" qsTypeId="urn:microsoft.com/office/officeart/2005/8/quickstyle/3d3" qsCatId="3D" csTypeId="urn:microsoft.com/office/officeart/2005/8/colors/colorful1" csCatId="colorful" phldr="1"/>
      <dgm:spPr/>
    </dgm:pt>
    <dgm:pt modelId="{7055F0D2-033E-43AB-B62C-EBE4B471BB19}">
      <dgm:prSet phldrT="[Text]"/>
      <dgm:spPr/>
      <dgm:t>
        <a:bodyPr/>
        <a:lstStyle/>
        <a:p>
          <a:r>
            <a:rPr lang="en-US" dirty="0"/>
            <a:t>MY WORLD</a:t>
          </a:r>
        </a:p>
      </dgm:t>
    </dgm:pt>
    <dgm:pt modelId="{1FEF0FD5-67A4-49E1-A283-981C99A05B7A}" type="parTrans" cxnId="{D1219654-7A06-4CE3-9E96-D90E3F463185}">
      <dgm:prSet/>
      <dgm:spPr/>
      <dgm:t>
        <a:bodyPr/>
        <a:lstStyle/>
        <a:p>
          <a:endParaRPr lang="en-US"/>
        </a:p>
      </dgm:t>
    </dgm:pt>
    <dgm:pt modelId="{3BFD5ACD-5BE7-421C-B8DD-C5ABEB330B45}" type="sibTrans" cxnId="{D1219654-7A06-4CE3-9E96-D90E3F463185}">
      <dgm:prSet/>
      <dgm:spPr/>
      <dgm:t>
        <a:bodyPr/>
        <a:lstStyle/>
        <a:p>
          <a:endParaRPr lang="en-US"/>
        </a:p>
      </dgm:t>
    </dgm:pt>
    <dgm:pt modelId="{478D1506-87D2-4839-84CE-39BF4721DDDA}">
      <dgm:prSet phldrT="[Text]"/>
      <dgm:spPr/>
      <dgm:t>
        <a:bodyPr/>
        <a:lstStyle/>
        <a:p>
          <a:r>
            <a:rPr lang="en-US" dirty="0"/>
            <a:t>KINGDOM</a:t>
          </a:r>
        </a:p>
      </dgm:t>
    </dgm:pt>
    <dgm:pt modelId="{02540154-6D01-4346-8451-4486CE50A029}" type="parTrans" cxnId="{80874844-A331-4455-8260-7EF6F113C34B}">
      <dgm:prSet/>
      <dgm:spPr/>
      <dgm:t>
        <a:bodyPr/>
        <a:lstStyle/>
        <a:p>
          <a:endParaRPr lang="en-US"/>
        </a:p>
      </dgm:t>
    </dgm:pt>
    <dgm:pt modelId="{9D08203A-3720-403F-B18F-741D99D7E358}" type="sibTrans" cxnId="{80874844-A331-4455-8260-7EF6F113C34B}">
      <dgm:prSet/>
      <dgm:spPr/>
      <dgm:t>
        <a:bodyPr/>
        <a:lstStyle/>
        <a:p>
          <a:endParaRPr lang="en-US"/>
        </a:p>
      </dgm:t>
    </dgm:pt>
    <dgm:pt modelId="{F9BBC184-FF4F-4B75-A72B-94D8E7250AFF}" type="pres">
      <dgm:prSet presAssocID="{4E2BEECB-AEEC-4BC3-AB1A-A7FF7B8A8A40}" presName="Name0" presStyleCnt="0">
        <dgm:presLayoutVars>
          <dgm:chMax val="7"/>
          <dgm:dir/>
          <dgm:resizeHandles val="exact"/>
        </dgm:presLayoutVars>
      </dgm:prSet>
      <dgm:spPr/>
    </dgm:pt>
    <dgm:pt modelId="{1A6A21AD-F765-4875-A0BA-E0AC2BEC6925}" type="pres">
      <dgm:prSet presAssocID="{4E2BEECB-AEEC-4BC3-AB1A-A7FF7B8A8A40}" presName="ellipse1" presStyleLbl="vennNode1" presStyleIdx="0" presStyleCnt="2" custLinFactNeighborX="16843" custLinFactNeighborY="39254">
        <dgm:presLayoutVars>
          <dgm:bulletEnabled val="1"/>
        </dgm:presLayoutVars>
      </dgm:prSet>
      <dgm:spPr/>
    </dgm:pt>
    <dgm:pt modelId="{8F47A101-F383-4716-8F5F-7F4893674BDB}" type="pres">
      <dgm:prSet presAssocID="{4E2BEECB-AEEC-4BC3-AB1A-A7FF7B8A8A40}" presName="ellipse2" presStyleLbl="vennNode1" presStyleIdx="1" presStyleCnt="2" custLinFactNeighborX="-34626" custLinFactNeighborY="-16751">
        <dgm:presLayoutVars>
          <dgm:bulletEnabled val="1"/>
        </dgm:presLayoutVars>
      </dgm:prSet>
      <dgm:spPr/>
    </dgm:pt>
  </dgm:ptLst>
  <dgm:cxnLst>
    <dgm:cxn modelId="{48D5E907-364E-4C19-9F4F-052A2A6542DF}" type="presOf" srcId="{4E2BEECB-AEEC-4BC3-AB1A-A7FF7B8A8A40}" destId="{F9BBC184-FF4F-4B75-A72B-94D8E7250AFF}" srcOrd="0" destOrd="0" presId="urn:microsoft.com/office/officeart/2005/8/layout/rings+Icon"/>
    <dgm:cxn modelId="{80874844-A331-4455-8260-7EF6F113C34B}" srcId="{4E2BEECB-AEEC-4BC3-AB1A-A7FF7B8A8A40}" destId="{478D1506-87D2-4839-84CE-39BF4721DDDA}" srcOrd="1" destOrd="0" parTransId="{02540154-6D01-4346-8451-4486CE50A029}" sibTransId="{9D08203A-3720-403F-B18F-741D99D7E358}"/>
    <dgm:cxn modelId="{50311E66-9E11-473D-A995-442B5626A503}" type="presOf" srcId="{7055F0D2-033E-43AB-B62C-EBE4B471BB19}" destId="{1A6A21AD-F765-4875-A0BA-E0AC2BEC6925}" srcOrd="0" destOrd="0" presId="urn:microsoft.com/office/officeart/2005/8/layout/rings+Icon"/>
    <dgm:cxn modelId="{DC2FAF51-9131-49A3-B659-7B2A3BD28E22}" type="presOf" srcId="{478D1506-87D2-4839-84CE-39BF4721DDDA}" destId="{8F47A101-F383-4716-8F5F-7F4893674BDB}" srcOrd="0" destOrd="0" presId="urn:microsoft.com/office/officeart/2005/8/layout/rings+Icon"/>
    <dgm:cxn modelId="{D1219654-7A06-4CE3-9E96-D90E3F463185}" srcId="{4E2BEECB-AEEC-4BC3-AB1A-A7FF7B8A8A40}" destId="{7055F0D2-033E-43AB-B62C-EBE4B471BB19}" srcOrd="0" destOrd="0" parTransId="{1FEF0FD5-67A4-49E1-A283-981C99A05B7A}" sibTransId="{3BFD5ACD-5BE7-421C-B8DD-C5ABEB330B45}"/>
    <dgm:cxn modelId="{388BFD9D-3E44-4CFA-B31E-8F07578D562E}" type="presParOf" srcId="{F9BBC184-FF4F-4B75-A72B-94D8E7250AFF}" destId="{1A6A21AD-F765-4875-A0BA-E0AC2BEC6925}" srcOrd="0" destOrd="0" presId="urn:microsoft.com/office/officeart/2005/8/layout/rings+Icon"/>
    <dgm:cxn modelId="{0042F501-D534-4190-8B6D-FD4C091DFE50}" type="presParOf" srcId="{F9BBC184-FF4F-4B75-A72B-94D8E7250AFF}" destId="{8F47A101-F383-4716-8F5F-7F4893674BDB}" srcOrd="1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6A21AD-F765-4875-A0BA-E0AC2BEC6925}">
      <dsp:nvSpPr>
        <dsp:cNvPr id="0" name=""/>
        <dsp:cNvSpPr/>
      </dsp:nvSpPr>
      <dsp:spPr>
        <a:xfrm>
          <a:off x="190048" y="150905"/>
          <a:ext cx="2879676" cy="2879879"/>
        </a:xfrm>
        <a:prstGeom prst="ellipse">
          <a:avLst/>
        </a:prstGeom>
        <a:solidFill>
          <a:schemeClr val="accent3">
            <a:shade val="80000"/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MY WORLD</a:t>
          </a:r>
        </a:p>
      </dsp:txBody>
      <dsp:txXfrm>
        <a:off x="611767" y="572654"/>
        <a:ext cx="2036238" cy="2036381"/>
      </dsp:txXfrm>
    </dsp:sp>
    <dsp:sp modelId="{8F47A101-F383-4716-8F5F-7F4893674BDB}">
      <dsp:nvSpPr>
        <dsp:cNvPr id="0" name=""/>
        <dsp:cNvSpPr/>
      </dsp:nvSpPr>
      <dsp:spPr>
        <a:xfrm>
          <a:off x="4326193" y="1920720"/>
          <a:ext cx="2879676" cy="2879879"/>
        </a:xfrm>
        <a:prstGeom prst="ellipse">
          <a:avLst/>
        </a:prstGeom>
        <a:solidFill>
          <a:schemeClr val="accent3">
            <a:shade val="80000"/>
            <a:alpha val="50000"/>
            <a:hueOff val="-322121"/>
            <a:satOff val="3451"/>
            <a:lumOff val="3212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KINGDOM</a:t>
          </a:r>
        </a:p>
      </dsp:txBody>
      <dsp:txXfrm>
        <a:off x="4747912" y="2342469"/>
        <a:ext cx="2036238" cy="203638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6A21AD-F765-4875-A0BA-E0AC2BEC6925}">
      <dsp:nvSpPr>
        <dsp:cNvPr id="0" name=""/>
        <dsp:cNvSpPr/>
      </dsp:nvSpPr>
      <dsp:spPr>
        <a:xfrm>
          <a:off x="1053840" y="659285"/>
          <a:ext cx="2980687" cy="2980897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MY WORLD</a:t>
          </a:r>
        </a:p>
      </dsp:txBody>
      <dsp:txXfrm>
        <a:off x="1490352" y="1095827"/>
        <a:ext cx="2107663" cy="2107813"/>
      </dsp:txXfrm>
    </dsp:sp>
    <dsp:sp modelId="{8F47A101-F383-4716-8F5F-7F4893674BDB}">
      <dsp:nvSpPr>
        <dsp:cNvPr id="0" name=""/>
        <dsp:cNvSpPr/>
      </dsp:nvSpPr>
      <dsp:spPr>
        <a:xfrm>
          <a:off x="2546069" y="1552077"/>
          <a:ext cx="2980687" cy="2980897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KINGDOM</a:t>
          </a:r>
        </a:p>
      </dsp:txBody>
      <dsp:txXfrm>
        <a:off x="2982581" y="1988619"/>
        <a:ext cx="2107663" cy="210781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6A21AD-F765-4875-A0BA-E0AC2BEC6925}">
      <dsp:nvSpPr>
        <dsp:cNvPr id="0" name=""/>
        <dsp:cNvSpPr/>
      </dsp:nvSpPr>
      <dsp:spPr>
        <a:xfrm>
          <a:off x="1699032" y="1360685"/>
          <a:ext cx="3466116" cy="3466360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MY WORLD</a:t>
          </a:r>
        </a:p>
      </dsp:txBody>
      <dsp:txXfrm>
        <a:off x="2206633" y="1868322"/>
        <a:ext cx="2450914" cy="2451086"/>
      </dsp:txXfrm>
    </dsp:sp>
    <dsp:sp modelId="{8F47A101-F383-4716-8F5F-7F4893674BDB}">
      <dsp:nvSpPr>
        <dsp:cNvPr id="0" name=""/>
        <dsp:cNvSpPr/>
      </dsp:nvSpPr>
      <dsp:spPr>
        <a:xfrm>
          <a:off x="1699041" y="1731220"/>
          <a:ext cx="3466116" cy="3466360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KINGDOM</a:t>
          </a:r>
        </a:p>
      </dsp:txBody>
      <dsp:txXfrm>
        <a:off x="2206642" y="2238857"/>
        <a:ext cx="2450914" cy="24510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CB2E47-6F41-409B-AD22-834AE1EFF186}" type="datetimeFigureOut">
              <a:rPr lang="en-US" smtClean="0"/>
              <a:t>8/12/2018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80BE5A-9D85-4716-9443-9D9E66ACB5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87826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D6744A-403D-42A1-BFE7-61DA46EE7C6C}" type="datetimeFigureOut">
              <a:rPr lang="en-US" smtClean="0"/>
              <a:t>8/12/2018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E05635-4EFD-4447-A451-86C57984FA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602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 title="Page Number Shape"/>
          <p:cNvSpPr/>
          <p:nvPr/>
        </p:nvSpPr>
        <p:spPr bwMode="auto">
          <a:xfrm>
            <a:off x="11784011" y="118920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8913" y="1143293"/>
            <a:ext cx="7034362" cy="4268965"/>
          </a:xfrm>
        </p:spPr>
        <p:txBody>
          <a:bodyPr anchor="t">
            <a:normAutofit/>
          </a:bodyPr>
          <a:lstStyle>
            <a:lvl1pPr algn="l">
              <a:lnSpc>
                <a:spcPct val="85000"/>
              </a:lnSpc>
              <a:defRPr sz="77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88914" y="5537925"/>
            <a:ext cx="7034362" cy="706355"/>
          </a:xfrm>
        </p:spPr>
        <p:txBody>
          <a:bodyPr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sz="2000" b="0" i="1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88913" y="6314440"/>
            <a:ext cx="1596622" cy="365125"/>
          </a:xfrm>
        </p:spPr>
        <p:txBody>
          <a:bodyPr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349BF3EA-1A78-4F07-BDC0-C8A1BD461199}" type="datetimeFigureOut">
              <a:rPr lang="en-US" smtClean="0"/>
              <a:t>8/12/2018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00591" y="6314440"/>
            <a:ext cx="5122683" cy="365125"/>
          </a:xfrm>
        </p:spPr>
        <p:txBody>
          <a:bodyPr/>
          <a:lstStyle>
            <a:lvl1pPr algn="l">
              <a:defRPr b="0">
                <a:solidFill>
                  <a:schemeClr val="tx2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84011" y="1416216"/>
            <a:ext cx="407988" cy="365125"/>
          </a:xfrm>
        </p:spPr>
        <p:txBody>
          <a:bodyPr/>
          <a:lstStyle>
            <a:lvl1pPr algn="r">
              <a:defRPr>
                <a:solidFill>
                  <a:schemeClr val="bg2"/>
                </a:solidFill>
              </a:defRPr>
            </a:lvl1pPr>
          </a:lstStyle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 title="Verticle Rule Line"/>
          <p:cNvCxnSpPr/>
          <p:nvPr/>
        </p:nvCxnSpPr>
        <p:spPr>
          <a:xfrm>
            <a:off x="773855" y="1257300"/>
            <a:ext cx="0" cy="560070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51656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792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81600" y="640080"/>
            <a:ext cx="6248398" cy="558414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8/12/2018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420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 title="Page Number Shape"/>
          <p:cNvSpPr/>
          <p:nvPr/>
        </p:nvSpPr>
        <p:spPr bwMode="auto">
          <a:xfrm>
            <a:off x="11784011" y="5380580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rgbClr val="262626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0765" y="642931"/>
            <a:ext cx="2446670" cy="467810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642932"/>
            <a:ext cx="7070678" cy="467810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36187" y="5927131"/>
            <a:ext cx="3814856" cy="365125"/>
          </a:xfrm>
        </p:spPr>
        <p:txBody>
          <a:bodyPr/>
          <a:lstStyle/>
          <a:p>
            <a:fld id="{349BF3EA-1A78-4F07-BDC0-C8A1BD461199}" type="datetimeFigureOut">
              <a:rPr lang="en-US" smtClean="0"/>
              <a:t>8/12/2018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536187" y="6315949"/>
            <a:ext cx="3814856" cy="365125"/>
          </a:xfrm>
        </p:spPr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84011" y="5607592"/>
            <a:ext cx="407988" cy="365125"/>
          </a:xfrm>
        </p:spPr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3" name="Straight Connector 12" title="Horizontal Rule Line"/>
          <p:cNvCxnSpPr/>
          <p:nvPr/>
        </p:nvCxnSpPr>
        <p:spPr>
          <a:xfrm>
            <a:off x="0" y="6199730"/>
            <a:ext cx="10260011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4128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pos="645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8/12/2018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369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 title="Page Number Shape"/>
          <p:cNvSpPr/>
          <p:nvPr/>
        </p:nvSpPr>
        <p:spPr bwMode="auto">
          <a:xfrm>
            <a:off x="11784011" y="1393748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7673" y="2571722"/>
            <a:ext cx="8296654" cy="3286153"/>
          </a:xfrm>
        </p:spPr>
        <p:txBody>
          <a:bodyPr anchor="t">
            <a:normAutofit/>
          </a:bodyPr>
          <a:lstStyle>
            <a:lvl1pPr>
              <a:lnSpc>
                <a:spcPct val="85000"/>
              </a:lnSpc>
              <a:defRPr sz="7700" cap="all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7673" y="1393748"/>
            <a:ext cx="8401429" cy="819150"/>
          </a:xfrm>
        </p:spPr>
        <p:txBody>
          <a:bodyPr anchor="ctr">
            <a:normAutofit/>
          </a:bodyPr>
          <a:lstStyle>
            <a:lvl1pPr marL="0" indent="0" algn="r">
              <a:lnSpc>
                <a:spcPct val="113000"/>
              </a:lnSpc>
              <a:spcBef>
                <a:spcPts val="0"/>
              </a:spcBef>
              <a:buNone/>
              <a:defRPr sz="20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42955" y="6314439"/>
            <a:ext cx="1596622" cy="365125"/>
          </a:xfrm>
        </p:spPr>
        <p:txBody>
          <a:bodyPr/>
          <a:lstStyle>
            <a:lvl1pPr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9BF3EA-1A78-4F07-BDC0-C8A1BD461199}" type="datetimeFigureOut">
              <a:rPr lang="en-US" smtClean="0"/>
              <a:t>8/12/2018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47673" y="6314440"/>
            <a:ext cx="6480226" cy="365125"/>
          </a:xfrm>
        </p:spPr>
        <p:txBody>
          <a:bodyPr/>
          <a:lstStyle>
            <a:lvl1pPr>
              <a:defRPr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84011" y="1620760"/>
            <a:ext cx="407988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 title="Horizontal Rule Line"/>
          <p:cNvCxnSpPr/>
          <p:nvPr/>
        </p:nvCxnSpPr>
        <p:spPr>
          <a:xfrm flipH="1">
            <a:off x="1" y="6178167"/>
            <a:ext cx="10244326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8265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pos="645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81600" y="540628"/>
            <a:ext cx="6248400" cy="24889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3712467"/>
            <a:ext cx="6248400" cy="248222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8/12/2018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485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7784"/>
            <a:ext cx="3831336" cy="495604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81600" y="558065"/>
            <a:ext cx="6245352" cy="914400"/>
          </a:xfrm>
        </p:spPr>
        <p:txBody>
          <a:bodyPr anchor="b"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buNone/>
              <a:defRPr sz="24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1526671"/>
            <a:ext cx="6245352" cy="175564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81600" y="3700826"/>
            <a:ext cx="6248400" cy="914400"/>
          </a:xfrm>
        </p:spPr>
        <p:txBody>
          <a:bodyPr anchor="b">
            <a:normAutofit/>
          </a:bodyPr>
          <a:lstStyle>
            <a:lvl1pPr marL="0" indent="0">
              <a:buNone/>
              <a:defRPr sz="24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81600" y="4669432"/>
            <a:ext cx="6245352" cy="175564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8/12/2018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906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8/12/2018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582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8/12/2018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564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5479"/>
            <a:ext cx="3838776" cy="1921022"/>
          </a:xfrm>
        </p:spPr>
        <p:txBody>
          <a:bodyPr anchor="t">
            <a:noAutofit/>
          </a:bodyPr>
          <a:lstStyle>
            <a:lvl1pPr>
              <a:lnSpc>
                <a:spcPct val="93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564147"/>
            <a:ext cx="6248400" cy="5622644"/>
          </a:xfrm>
        </p:spPr>
        <p:txBody>
          <a:bodyPr/>
          <a:lstStyle>
            <a:lvl1pPr>
              <a:lnSpc>
                <a:spcPct val="112000"/>
              </a:lnSpc>
              <a:defRPr sz="2000"/>
            </a:lvl1pPr>
            <a:lvl2pPr>
              <a:lnSpc>
                <a:spcPct val="112000"/>
              </a:lnSpc>
              <a:defRPr sz="1800"/>
            </a:lvl2pPr>
            <a:lvl3pPr>
              <a:lnSpc>
                <a:spcPct val="112000"/>
              </a:lnSpc>
              <a:defRPr sz="1600"/>
            </a:lvl3pPr>
            <a:lvl4pPr>
              <a:lnSpc>
                <a:spcPct val="112000"/>
              </a:lnSpc>
              <a:defRPr sz="1400"/>
            </a:lvl4pPr>
            <a:lvl5pPr>
              <a:lnSpc>
                <a:spcPct val="112000"/>
              </a:lnSpc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2621512"/>
            <a:ext cx="3838776" cy="3239537"/>
          </a:xfrm>
        </p:spPr>
        <p:txBody>
          <a:bodyPr/>
          <a:lstStyle>
            <a:lvl1pPr marL="0" indent="0" algn="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8/12/2018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864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557261"/>
            <a:ext cx="3840480" cy="1919239"/>
          </a:xfrm>
        </p:spPr>
        <p:txBody>
          <a:bodyPr anchor="t">
            <a:noAutofit/>
          </a:bodyPr>
          <a:lstStyle>
            <a:lvl1pPr>
              <a:lnSpc>
                <a:spcPct val="93000"/>
              </a:lnSpc>
              <a:defRPr sz="40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57800" y="0"/>
            <a:ext cx="6172200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8952" y="2621512"/>
            <a:ext cx="3840480" cy="3236976"/>
          </a:xfrm>
        </p:spPr>
        <p:txBody>
          <a:bodyPr/>
          <a:lstStyle>
            <a:lvl1pPr marL="0" indent="0" algn="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8/12/2018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148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6" title="Page Number Shape"/>
          <p:cNvSpPr/>
          <p:nvPr/>
        </p:nvSpPr>
        <p:spPr bwMode="auto">
          <a:xfrm>
            <a:off x="11784011" y="5380580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49524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81600" y="569066"/>
            <a:ext cx="6248398" cy="5655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1" y="5930060"/>
            <a:ext cx="3814856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1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349BF3EA-1A78-4F07-BDC0-C8A1BD461199}" type="datetimeFigureOut">
              <a:rPr lang="en-US" smtClean="0"/>
              <a:t>8/12/2018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1" y="6314440"/>
            <a:ext cx="3814856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200" b="1" i="1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84011" y="5607592"/>
            <a:ext cx="4079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1" baseline="0">
                <a:solidFill>
                  <a:schemeClr val="bg2"/>
                </a:solidFill>
                <a:latin typeface="+mj-lt"/>
              </a:defRPr>
            </a:lvl1pPr>
          </a:lstStyle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 title="Horizontal Rule Line"/>
          <p:cNvCxnSpPr/>
          <p:nvPr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3778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5000" b="0" i="1" kern="1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83464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20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685800" indent="-283464" algn="l" defTabSz="914400" rtl="0" eaLnBrk="1" latinLnBrk="0" hangingPunct="1">
        <a:lnSpc>
          <a:spcPct val="112000"/>
        </a:lnSpc>
        <a:spcBef>
          <a:spcPts val="900"/>
        </a:spcBef>
        <a:buFont typeface="Corbel" panose="020B0503020204020204" pitchFamily="34" charset="0"/>
        <a:buChar char="–"/>
        <a:defRPr sz="18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16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283464" algn="l" defTabSz="914400" rtl="0" eaLnBrk="1" latinLnBrk="0" hangingPunct="1">
        <a:lnSpc>
          <a:spcPct val="112000"/>
        </a:lnSpc>
        <a:spcBef>
          <a:spcPts val="900"/>
        </a:spcBef>
        <a:buFont typeface="Corbel" panose="020B0503020204020204" pitchFamily="34" charset="0"/>
        <a:buChar char="–"/>
        <a:defRPr sz="14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057400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1400" i="1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83464" algn="l" defTabSz="914400" rtl="0" eaLnBrk="1" latinLnBrk="0" hangingPunct="1">
        <a:lnSpc>
          <a:spcPct val="112000"/>
        </a:lnSpc>
        <a:spcBef>
          <a:spcPts val="1300"/>
        </a:spcBef>
        <a:buFont typeface="Corbel" panose="020B0503020204020204" pitchFamily="34" charset="0"/>
        <a:buChar char="–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971800" indent="-283464" algn="l" defTabSz="914400" rtl="0" eaLnBrk="1" latinLnBrk="0" hangingPunct="1">
        <a:lnSpc>
          <a:spcPct val="112000"/>
        </a:lnSpc>
        <a:spcBef>
          <a:spcPts val="1300"/>
        </a:spcBef>
        <a:buFont typeface="Arial" panose="020B0604020202020204" pitchFamily="34" charset="0"/>
        <a:buChar char="•"/>
        <a:defRPr sz="14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3429000" indent="-283464" algn="l" defTabSz="914400" rtl="0" eaLnBrk="1" latinLnBrk="0" hangingPunct="1">
        <a:lnSpc>
          <a:spcPct val="112000"/>
        </a:lnSpc>
        <a:spcBef>
          <a:spcPts val="1300"/>
        </a:spcBef>
        <a:buFont typeface="Corbel" panose="020B0503020204020204" pitchFamily="34" charset="0"/>
        <a:buChar char="–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886200" indent="-283464" algn="l" defTabSz="914400" rtl="0" eaLnBrk="1" latinLnBrk="0" hangingPunct="1">
        <a:lnSpc>
          <a:spcPct val="112000"/>
        </a:lnSpc>
        <a:spcBef>
          <a:spcPts val="1300"/>
        </a:spcBef>
        <a:buFont typeface="Arial" panose="020B0604020202020204" pitchFamily="34" charset="0"/>
        <a:buChar char="•"/>
        <a:defRPr sz="1400" i="1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32">
          <p15:clr>
            <a:srgbClr val="F26B43"/>
          </p15:clr>
        </p15:guide>
        <p15:guide id="2" pos="480">
          <p15:clr>
            <a:srgbClr val="F26B43"/>
          </p15:clr>
        </p15:guide>
        <p15:guide id="3" orient="horz" pos="432">
          <p15:clr>
            <a:srgbClr val="F26B43"/>
          </p15:clr>
        </p15:guide>
        <p15:guide id="4" pos="7200">
          <p15:clr>
            <a:srgbClr val="F26B43"/>
          </p15:clr>
        </p15:guide>
        <p15:guide id="5" pos="32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pngimg.com/download/31546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6">
            <a:extLst>
              <a:ext uri="{FF2B5EF4-FFF2-40B4-BE49-F238E27FC236}">
                <a16:creationId xmlns:a16="http://schemas.microsoft.com/office/drawing/2014/main" id="{EA2C96AD-0392-404C-ADB4-E033568F0F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5319509" y="643467"/>
            <a:ext cx="6538505" cy="5560026"/>
          </a:xfrm>
        </p:spPr>
        <p:txBody>
          <a:bodyPr anchor="ctr">
            <a:normAutofit/>
          </a:bodyPr>
          <a:lstStyle/>
          <a:p>
            <a:r>
              <a:rPr lang="en-US" sz="4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KINGDOM  LIVING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643467" y="643468"/>
            <a:ext cx="4010830" cy="5560026"/>
          </a:xfrm>
        </p:spPr>
        <p:txBody>
          <a:bodyPr anchor="ctr">
            <a:normAutofit/>
          </a:bodyPr>
          <a:lstStyle/>
          <a:p>
            <a:pPr algn="r">
              <a:spcAft>
                <a:spcPts val="600"/>
              </a:spcAft>
            </a:pP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DISCIPLES PERSPECTIVE ON SOCIAL &amp; POLITICAL ISSUES</a:t>
            </a:r>
          </a:p>
        </p:txBody>
      </p:sp>
      <p:sp>
        <p:nvSpPr>
          <p:cNvPr id="18" name="Freeform 6">
            <a:extLst>
              <a:ext uri="{FF2B5EF4-FFF2-40B4-BE49-F238E27FC236}">
                <a16:creationId xmlns:a16="http://schemas.microsoft.com/office/drawing/2014/main" id="{3B71525E-E5ED-4F73-8466-4F2419367C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2" y="0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96CC1DE-5964-4B1F-B472-78D6FAFC35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5400000">
            <a:off x="2658231" y="3558171"/>
            <a:ext cx="4657344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6073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FE232EE-B512-46E5-A5BD-10F13D777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BAFD176-D4C4-45B9-8D6E-C25F94C5C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22859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88F08E-C0C0-43EE-960B-54B9F89E6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098" y="230464"/>
            <a:ext cx="7359558" cy="1436387"/>
          </a:xfrm>
        </p:spPr>
        <p:txBody>
          <a:bodyPr anchor="b">
            <a:noAutofit/>
          </a:bodyPr>
          <a:lstStyle/>
          <a:p>
            <a:pPr>
              <a:lnSpc>
                <a:spcPct val="100000"/>
              </a:lnSpc>
            </a:pPr>
            <a:r>
              <a:rPr lang="en-US" sz="4000" i="0" dirty="0">
                <a:solidFill>
                  <a:schemeClr val="bg1"/>
                </a:solidFill>
              </a:rPr>
              <a:t>Jesus Prays for All Believers </a:t>
            </a:r>
            <a:br>
              <a:rPr lang="en-US" sz="4400" i="0" dirty="0">
                <a:solidFill>
                  <a:schemeClr val="bg1"/>
                </a:solidFill>
              </a:rPr>
            </a:br>
            <a:r>
              <a:rPr lang="en-US" sz="3600" i="0" dirty="0">
                <a:solidFill>
                  <a:schemeClr val="bg1"/>
                </a:solidFill>
              </a:rPr>
              <a:t>John 17:20</a:t>
            </a:r>
            <a:endParaRPr lang="en-US" sz="3600" dirty="0">
              <a:solidFill>
                <a:schemeClr val="bg1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85B2D6B-877E-4599-A643-756FB86013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-1" y="1676579"/>
            <a:ext cx="7534656" cy="602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reeform 6">
            <a:extLst>
              <a:ext uri="{FF2B5EF4-FFF2-40B4-BE49-F238E27FC236}">
                <a16:creationId xmlns:a16="http://schemas.microsoft.com/office/drawing/2014/main" id="{9514E575-433A-4266-8C2D-C2BD62D81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938535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075D5-CE25-4428-BBF4-B908487E92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612" y="2635136"/>
            <a:ext cx="10586773" cy="3992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i="1" dirty="0"/>
              <a:t>“My prayer is not for them alone. I pray also for those who will believe in me through their message, </a:t>
            </a:r>
            <a:r>
              <a:rPr lang="en-US" sz="2800" b="1" i="1" baseline="30000" dirty="0"/>
              <a:t>21 </a:t>
            </a:r>
            <a:r>
              <a:rPr lang="en-US" sz="2800" i="1" dirty="0"/>
              <a:t>that all of them may be one, Father, just as you are in me and I am in you. May they also be in us so that the world may believe that you have sent me. </a:t>
            </a:r>
            <a:r>
              <a:rPr lang="en-US" sz="2800" b="1" i="1" baseline="30000" dirty="0"/>
              <a:t>22 </a:t>
            </a:r>
            <a:r>
              <a:rPr lang="en-US" sz="2800" i="1" dirty="0"/>
              <a:t>I have given them the glory that you gave me, that they may be one as we are one— </a:t>
            </a:r>
            <a:r>
              <a:rPr lang="en-US" sz="2800" b="1" i="1" baseline="30000" dirty="0"/>
              <a:t>23 </a:t>
            </a:r>
            <a:r>
              <a:rPr lang="en-US" sz="2800" i="1" dirty="0"/>
              <a:t>I in them and you in me—</a:t>
            </a:r>
            <a:r>
              <a:rPr lang="en-US" sz="2800" b="1" i="1" dirty="0">
                <a:solidFill>
                  <a:srgbClr val="FF0000"/>
                </a:solidFill>
              </a:rPr>
              <a:t>so that they may be brought to complete unity</a:t>
            </a:r>
            <a:r>
              <a:rPr lang="en-US" sz="2800" i="1" dirty="0"/>
              <a:t>. Then the world will know that you sent me and have loved them even as you have loved me.”</a:t>
            </a:r>
          </a:p>
        </p:txBody>
      </p:sp>
    </p:spTree>
    <p:extLst>
      <p:ext uri="{BB962C8B-B14F-4D97-AF65-F5344CB8AC3E}">
        <p14:creationId xmlns:p14="http://schemas.microsoft.com/office/powerpoint/2010/main" val="2047913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 6">
            <a:extLst>
              <a:ext uri="{FF2B5EF4-FFF2-40B4-BE49-F238E27FC236}">
                <a16:creationId xmlns:a16="http://schemas.microsoft.com/office/drawing/2014/main" id="{CEA861C5-3CE8-4AD0-925C-836509B24A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118920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DB3FAAF-5FDF-4576-8E8B-8BE25DB82A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73855" y="1257300"/>
            <a:ext cx="0" cy="560070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C4641D03-8806-466E-B435-75E31DB25D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-32638"/>
            <a:ext cx="12191999" cy="68906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B8F3687-CF0B-4234-8408-F8DEB4D8A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0719" y="4213780"/>
            <a:ext cx="8293608" cy="1766993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85000"/>
              </a:lnSpc>
            </a:pPr>
            <a:r>
              <a:rPr lang="en-US" sz="5400" cap="all" dirty="0">
                <a:solidFill>
                  <a:schemeClr val="tx2"/>
                </a:solidFill>
              </a:rPr>
              <a:t>How to </a:t>
            </a:r>
            <a:br>
              <a:rPr lang="en-US" sz="5400" cap="all" dirty="0">
                <a:solidFill>
                  <a:schemeClr val="tx2"/>
                </a:solidFill>
              </a:rPr>
            </a:br>
            <a:r>
              <a:rPr lang="en-US" sz="5400" cap="all" dirty="0">
                <a:solidFill>
                  <a:schemeClr val="tx2"/>
                </a:solidFill>
              </a:rPr>
              <a:t>live out His prayer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F6F407A6-C2A1-4F97-917D-1FEAE6B60B6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 t="19471" r="-1" b="28168"/>
          <a:stretch/>
        </p:blipFill>
        <p:spPr>
          <a:xfrm>
            <a:off x="643463" y="594502"/>
            <a:ext cx="9600864" cy="2827703"/>
          </a:xfrm>
          <a:prstGeom prst="rect">
            <a:avLst/>
          </a:prstGeom>
        </p:spPr>
      </p:pic>
      <p:sp>
        <p:nvSpPr>
          <p:cNvPr id="32" name="Freeform 6">
            <a:extLst>
              <a:ext uri="{FF2B5EF4-FFF2-40B4-BE49-F238E27FC236}">
                <a16:creationId xmlns:a16="http://schemas.microsoft.com/office/drawing/2014/main" id="{B0BF07A5-6E0A-4FC9-A923-76663B421D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2735609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6BC00ABB-3ABB-4DAF-A660-D23A02CB1D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" y="6178167"/>
            <a:ext cx="10244326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0705B72C-A987-4944-B422-E14A6C149D2E}"/>
              </a:ext>
            </a:extLst>
          </p:cNvPr>
          <p:cNvSpPr txBox="1"/>
          <p:nvPr/>
        </p:nvSpPr>
        <p:spPr>
          <a:xfrm>
            <a:off x="6267796" y="2601884"/>
            <a:ext cx="31837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PGothic" panose="020B0600070205080204" pitchFamily="34" charset="-128"/>
                <a:ea typeface="MS PGothic" panose="020B0600070205080204" pitchFamily="34" charset="-128"/>
              </a:rPr>
              <a:t>FOUR</a:t>
            </a:r>
          </a:p>
        </p:txBody>
      </p:sp>
    </p:spTree>
    <p:extLst>
      <p:ext uri="{BB962C8B-B14F-4D97-AF65-F5344CB8AC3E}">
        <p14:creationId xmlns:p14="http://schemas.microsoft.com/office/powerpoint/2010/main" val="1718897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 6">
            <a:extLst>
              <a:ext uri="{FF2B5EF4-FFF2-40B4-BE49-F238E27FC236}">
                <a16:creationId xmlns:a16="http://schemas.microsoft.com/office/drawing/2014/main" id="{CEA861C5-3CE8-4AD0-925C-836509B24A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118920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DB3FAAF-5FDF-4576-8E8B-8BE25DB82A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73855" y="1257300"/>
            <a:ext cx="0" cy="560070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C4641D03-8806-466E-B435-75E31DB25D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-32638"/>
            <a:ext cx="12191999" cy="68906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B8F3687-CF0B-4234-8408-F8DEB4D8A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0719" y="4213780"/>
            <a:ext cx="8293608" cy="176699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5000"/>
              </a:lnSpc>
            </a:pPr>
            <a:r>
              <a:rPr lang="en-US" sz="5400" cap="all" dirty="0">
                <a:solidFill>
                  <a:schemeClr val="tx2"/>
                </a:solidFill>
              </a:rPr>
              <a:t>I</a:t>
            </a:r>
            <a:r>
              <a:rPr lang="en-US" sz="5400" dirty="0">
                <a:solidFill>
                  <a:schemeClr val="tx2"/>
                </a:solidFill>
              </a:rPr>
              <a:t>mitators</a:t>
            </a:r>
            <a:r>
              <a:rPr lang="en-US" sz="5400" cap="all" dirty="0">
                <a:solidFill>
                  <a:schemeClr val="tx2"/>
                </a:solidFill>
              </a:rPr>
              <a:t> </a:t>
            </a:r>
            <a:r>
              <a:rPr lang="en-US" sz="5400" dirty="0">
                <a:solidFill>
                  <a:schemeClr val="tx2"/>
                </a:solidFill>
              </a:rPr>
              <a:t>of God</a:t>
            </a:r>
            <a:endParaRPr lang="en-US" sz="5400" cap="all" dirty="0">
              <a:solidFill>
                <a:schemeClr val="tx2"/>
              </a:solidFill>
            </a:endParaRP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F6F407A6-C2A1-4F97-917D-1FEAE6B60B6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 t="19471" r="-1" b="28168"/>
          <a:stretch/>
        </p:blipFill>
        <p:spPr>
          <a:xfrm>
            <a:off x="643463" y="594502"/>
            <a:ext cx="9600864" cy="2827703"/>
          </a:xfrm>
          <a:prstGeom prst="rect">
            <a:avLst/>
          </a:prstGeom>
        </p:spPr>
      </p:pic>
      <p:sp>
        <p:nvSpPr>
          <p:cNvPr id="32" name="Freeform 6">
            <a:extLst>
              <a:ext uri="{FF2B5EF4-FFF2-40B4-BE49-F238E27FC236}">
                <a16:creationId xmlns:a16="http://schemas.microsoft.com/office/drawing/2014/main" id="{B0BF07A5-6E0A-4FC9-A923-76663B421D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2735609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6BC00ABB-3ABB-4DAF-A660-D23A02CB1D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" y="6178167"/>
            <a:ext cx="10244326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0705B72C-A987-4944-B422-E14A6C149D2E}"/>
              </a:ext>
            </a:extLst>
          </p:cNvPr>
          <p:cNvSpPr txBox="1"/>
          <p:nvPr/>
        </p:nvSpPr>
        <p:spPr>
          <a:xfrm>
            <a:off x="6267796" y="2601884"/>
            <a:ext cx="31837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PGothic" panose="020B0600070205080204" pitchFamily="34" charset="-128"/>
                <a:ea typeface="MS PGothic" panose="020B0600070205080204" pitchFamily="34" charset="-128"/>
              </a:rPr>
              <a:t>FIVE 1-2</a:t>
            </a:r>
          </a:p>
        </p:txBody>
      </p:sp>
    </p:spTree>
    <p:extLst>
      <p:ext uri="{BB962C8B-B14F-4D97-AF65-F5344CB8AC3E}">
        <p14:creationId xmlns:p14="http://schemas.microsoft.com/office/powerpoint/2010/main" val="540113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14958-B8BF-3049-AE47-64938E5C8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081" y="4172211"/>
            <a:ext cx="3833906" cy="156274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Two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Procedures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404711-CA91-FD46-9817-2685A465CBC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4000" b="1" dirty="0"/>
              <a:t>PERSONAL  ISSUES</a:t>
            </a:r>
          </a:p>
          <a:p>
            <a:pPr marL="0" indent="0" algn="ctr">
              <a:lnSpc>
                <a:spcPct val="100000"/>
              </a:lnSpc>
              <a:buNone/>
            </a:pPr>
            <a:endParaRPr lang="en-US" sz="800" b="1" dirty="0"/>
          </a:p>
          <a:p>
            <a:pPr lvl="2">
              <a:lnSpc>
                <a:spcPct val="100000"/>
              </a:lnSpc>
            </a:pPr>
            <a:r>
              <a:rPr lang="en-US" sz="2800" b="1" dirty="0"/>
              <a:t> </a:t>
            </a:r>
            <a:r>
              <a:rPr lang="en-US" sz="2800" dirty="0"/>
              <a:t>Speak truthfully </a:t>
            </a:r>
          </a:p>
          <a:p>
            <a:pPr lvl="2">
              <a:lnSpc>
                <a:spcPct val="100000"/>
              </a:lnSpc>
            </a:pPr>
            <a:r>
              <a:rPr lang="en-US" sz="2800" dirty="0"/>
              <a:t>Get help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7EC525-77C1-C648-A4C1-6FE9EB0B744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4000" b="1" dirty="0"/>
              <a:t>CHURCH  ISSUES</a:t>
            </a:r>
          </a:p>
          <a:p>
            <a:pPr marL="0" indent="0">
              <a:lnSpc>
                <a:spcPct val="100000"/>
              </a:lnSpc>
              <a:buNone/>
            </a:pPr>
            <a:endParaRPr lang="en-US" sz="800" dirty="0"/>
          </a:p>
          <a:p>
            <a:pPr lvl="2">
              <a:lnSpc>
                <a:spcPct val="100000"/>
              </a:lnSpc>
            </a:pPr>
            <a:r>
              <a:rPr lang="en-US" sz="2800" dirty="0"/>
              <a:t>Speak to the right people </a:t>
            </a:r>
          </a:p>
          <a:p>
            <a:pPr lvl="2">
              <a:lnSpc>
                <a:spcPct val="100000"/>
              </a:lnSpc>
            </a:pPr>
            <a:r>
              <a:rPr lang="en-US" sz="2800" dirty="0"/>
              <a:t>Authority: Ministry staff, Core group, HCL’s</a:t>
            </a:r>
          </a:p>
        </p:txBody>
      </p:sp>
    </p:spTree>
    <p:extLst>
      <p:ext uri="{BB962C8B-B14F-4D97-AF65-F5344CB8AC3E}">
        <p14:creationId xmlns:p14="http://schemas.microsoft.com/office/powerpoint/2010/main" val="3050461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9">
            <a:extLst>
              <a:ext uri="{FF2B5EF4-FFF2-40B4-BE49-F238E27FC236}">
                <a16:creationId xmlns:a16="http://schemas.microsoft.com/office/drawing/2014/main" id="{330B68E7-7145-4358-B696-8C8084BD85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F79E9FB-781A-4128-A256-9BB15966BD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7600" y="1140439"/>
            <a:ext cx="5418399" cy="5085133"/>
          </a:xfrm>
        </p:spPr>
        <p:txBody>
          <a:bodyPr>
            <a:normAutofit/>
          </a:bodyPr>
          <a:lstStyle/>
          <a:p>
            <a:r>
              <a:rPr lang="en-US" sz="4800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lesson </a:t>
            </a:r>
            <a:br>
              <a:rPr lang="en-US" sz="4800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800" b="1" cap="none" dirty="0">
                <a:ln w="6600">
                  <a:noFill/>
                  <a:prstDash val="solid"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NOT </a:t>
            </a:r>
            <a:r>
              <a:rPr lang="en-US" sz="4800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about: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471FA9EF-EB2C-4CCB-8144-26C7EA94CA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34656" y="1190408"/>
            <a:ext cx="3979744" cy="5035163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RACE  </a:t>
            </a:r>
          </a:p>
          <a:p>
            <a:pPr>
              <a:spcAft>
                <a:spcPts val="600"/>
              </a:spcAft>
            </a:pP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RELIGION  POLITICS </a:t>
            </a:r>
          </a:p>
          <a:p>
            <a:pPr>
              <a:spcAft>
                <a:spcPts val="600"/>
              </a:spcAft>
            </a:pP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SOCIAL ISSUES</a:t>
            </a:r>
          </a:p>
        </p:txBody>
      </p:sp>
      <p:cxnSp>
        <p:nvCxnSpPr>
          <p:cNvPr id="11" name="Straight Connector 11">
            <a:extLst>
              <a:ext uri="{FF2B5EF4-FFF2-40B4-BE49-F238E27FC236}">
                <a16:creationId xmlns:a16="http://schemas.microsoft.com/office/drawing/2014/main" id="{7A92B418-F5F0-4FB8-BB6C-DB565C0907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591" y="773858"/>
            <a:ext cx="6094409" cy="1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reeform 6">
            <a:extLst>
              <a:ext uri="{FF2B5EF4-FFF2-40B4-BE49-F238E27FC236}">
                <a16:creationId xmlns:a16="http://schemas.microsoft.com/office/drawing/2014/main" id="{DAE5548B-F97E-47AF-8AAE-1A969029F9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118920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cxnSp>
        <p:nvCxnSpPr>
          <p:cNvPr id="15" name="Straight Connector 15">
            <a:extLst>
              <a:ext uri="{FF2B5EF4-FFF2-40B4-BE49-F238E27FC236}">
                <a16:creationId xmlns:a16="http://schemas.microsoft.com/office/drawing/2014/main" id="{DC996B6D-B6D3-4A1E-89FD-164CB64183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34656" y="6201007"/>
            <a:ext cx="4657344" cy="0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6276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9">
            <a:extLst>
              <a:ext uri="{FF2B5EF4-FFF2-40B4-BE49-F238E27FC236}">
                <a16:creationId xmlns:a16="http://schemas.microsoft.com/office/drawing/2014/main" id="{330B68E7-7145-4358-B696-8C8084BD85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F79E9FB-781A-4128-A256-9BB15966BD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7600" y="1140439"/>
            <a:ext cx="5418399" cy="5085133"/>
          </a:xfrm>
        </p:spPr>
        <p:txBody>
          <a:bodyPr>
            <a:normAutofit/>
          </a:bodyPr>
          <a:lstStyle/>
          <a:p>
            <a:r>
              <a:rPr lang="en-US" sz="4800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lesson </a:t>
            </a:r>
            <a:br>
              <a:rPr lang="en-US" sz="4800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800" b="1" dirty="0">
                <a:ln w="6600">
                  <a:noFill/>
                  <a:prstDash val="solid"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ENTIRELY </a:t>
            </a:r>
            <a:r>
              <a:rPr lang="en-US" sz="4800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about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471FA9EF-EB2C-4CCB-8144-26C7EA94CA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34656" y="1190409"/>
            <a:ext cx="4493860" cy="4782374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UNITY </a:t>
            </a:r>
          </a:p>
          <a:p>
            <a:pPr>
              <a:spcAft>
                <a:spcPts val="600"/>
              </a:spcAft>
            </a:pP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PEACE </a:t>
            </a:r>
          </a:p>
          <a:p>
            <a:pPr>
              <a:spcAft>
                <a:spcPts val="600"/>
              </a:spcAft>
            </a:pP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HARMONY </a:t>
            </a:r>
          </a:p>
          <a:p>
            <a:pPr>
              <a:spcAft>
                <a:spcPts val="600"/>
              </a:spcAft>
            </a:pP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FOCUS</a:t>
            </a:r>
          </a:p>
          <a:p>
            <a:pPr>
              <a:spcAft>
                <a:spcPts val="600"/>
              </a:spcAft>
            </a:pP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KINGDOM of GOD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A92B418-F5F0-4FB8-BB6C-DB565C0907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591" y="773858"/>
            <a:ext cx="6094409" cy="1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 6">
            <a:extLst>
              <a:ext uri="{FF2B5EF4-FFF2-40B4-BE49-F238E27FC236}">
                <a16:creationId xmlns:a16="http://schemas.microsoft.com/office/drawing/2014/main" id="{DAE5548B-F97E-47AF-8AAE-1A969029F9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118920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C996B6D-B6D3-4A1E-89FD-164CB64183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34656" y="6201007"/>
            <a:ext cx="4657344" cy="0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8361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2E048C8-7534-418A-80D9-D920A30BD1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44101" y="4221805"/>
            <a:ext cx="5123235" cy="1774182"/>
          </a:xfr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>
            <a:normAutofit fontScale="40000" lnSpcReduction="20000"/>
          </a:bodyPr>
          <a:lstStyle/>
          <a:p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9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Perspective</a:t>
            </a:r>
          </a:p>
          <a:p>
            <a:r>
              <a:rPr lang="en-US" sz="95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BEFORE </a:t>
            </a:r>
          </a:p>
          <a:p>
            <a:r>
              <a:rPr lang="en-US" sz="95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CONVERSION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C86F9330-A1B5-47BB-B5A3-0B8AB1171583}"/>
              </a:ext>
            </a:extLst>
          </p:cNvPr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993013209"/>
              </p:ext>
            </p:extLst>
          </p:nvPr>
        </p:nvGraphicFramePr>
        <p:xfrm>
          <a:off x="3423553" y="613720"/>
          <a:ext cx="7724346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84844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2E048C8-7534-418A-80D9-D920A30BD1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6306" y="4941651"/>
            <a:ext cx="7238059" cy="1008015"/>
          </a:xfr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>
            <a:normAutofit fontScale="25000" lnSpcReduction="20000"/>
          </a:bodyPr>
          <a:lstStyle/>
          <a:p>
            <a:r>
              <a:rPr lang="en-US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5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Perspective</a:t>
            </a:r>
          </a:p>
          <a:p>
            <a:r>
              <a:rPr lang="en-US" sz="15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 CONVERSION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C86F9330-A1B5-47BB-B5A3-0B8AB1171583}"/>
              </a:ext>
            </a:extLst>
          </p:cNvPr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571276770"/>
              </p:ext>
            </p:extLst>
          </p:nvPr>
        </p:nvGraphicFramePr>
        <p:xfrm>
          <a:off x="2839243" y="274320"/>
          <a:ext cx="7451913" cy="49689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27403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2E048C8-7534-418A-80D9-D920A30BD1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8806" y="4105072"/>
            <a:ext cx="7273925" cy="1945532"/>
          </a:xfr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r>
              <a:rPr lang="en-US" sz="3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Perspective -</a:t>
            </a:r>
          </a:p>
          <a:p>
            <a:r>
              <a:rPr lang="en-US" sz="3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MATURING  </a:t>
            </a:r>
          </a:p>
          <a:p>
            <a:r>
              <a:rPr lang="en-US" sz="3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DISCIPLE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C86F9330-A1B5-47BB-B5A3-0B8AB1171583}"/>
              </a:ext>
            </a:extLst>
          </p:cNvPr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658564442"/>
              </p:ext>
            </p:extLst>
          </p:nvPr>
        </p:nvGraphicFramePr>
        <p:xfrm>
          <a:off x="3735421" y="145913"/>
          <a:ext cx="7480570" cy="57782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84270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Freeform 6">
            <a:extLst>
              <a:ext uri="{FF2B5EF4-FFF2-40B4-BE49-F238E27FC236}">
                <a16:creationId xmlns:a16="http://schemas.microsoft.com/office/drawing/2014/main" id="{CEA861C5-3CE8-4AD0-925C-836509B24A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118920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cxnSp>
        <p:nvCxnSpPr>
          <p:cNvPr id="50" name="Straight Connector 41">
            <a:extLst>
              <a:ext uri="{FF2B5EF4-FFF2-40B4-BE49-F238E27FC236}">
                <a16:creationId xmlns:a16="http://schemas.microsoft.com/office/drawing/2014/main" id="{EDB3FAAF-5FDF-4576-8E8B-8BE25DB82A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73855" y="1257300"/>
            <a:ext cx="0" cy="560070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51" name="Rectangle 43">
            <a:extLst>
              <a:ext uri="{FF2B5EF4-FFF2-40B4-BE49-F238E27FC236}">
                <a16:creationId xmlns:a16="http://schemas.microsoft.com/office/drawing/2014/main" id="{C4641D03-8806-466E-B435-75E31DB25D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-32638"/>
            <a:ext cx="12191999" cy="68906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D9CB4D-FD2D-4FB3-AC31-65ECD8C21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0719" y="5029203"/>
            <a:ext cx="8293608" cy="95157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5000"/>
              </a:lnSpc>
            </a:pPr>
            <a:r>
              <a:rPr lang="en-US" sz="5400" cap="all" dirty="0">
                <a:solidFill>
                  <a:schemeClr val="tx2"/>
                </a:solidFill>
              </a:rPr>
              <a:t> DIVIDING IS EASY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186043-1F3F-47F0-B358-1C2B07375D7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290" b="17496"/>
          <a:stretch/>
        </p:blipFill>
        <p:spPr>
          <a:xfrm>
            <a:off x="632299" y="566468"/>
            <a:ext cx="9711954" cy="3863629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52" name="Freeform 6">
            <a:extLst>
              <a:ext uri="{FF2B5EF4-FFF2-40B4-BE49-F238E27FC236}">
                <a16:creationId xmlns:a16="http://schemas.microsoft.com/office/drawing/2014/main" id="{B0BF07A5-6E0A-4FC9-A923-76663B421D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2735609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6BC00ABB-3ABB-4DAF-A660-D23A02CB1D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" y="6178167"/>
            <a:ext cx="10244326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6981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15">
            <a:extLst>
              <a:ext uri="{FF2B5EF4-FFF2-40B4-BE49-F238E27FC236}">
                <a16:creationId xmlns:a16="http://schemas.microsoft.com/office/drawing/2014/main" id="{BE5D0153-FB7E-4DDC-ABA1-3DCAB09C8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-32638"/>
            <a:ext cx="12191999" cy="68906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42ADC94-4B48-40C6-9531-E827B9DF7B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3191" y="5398852"/>
            <a:ext cx="9834664" cy="779309"/>
          </a:xfr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ILLUSTRATE THE POINT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4A663CF-79AA-4C56-A16C-AAC9A559E8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390" b="-4820"/>
          <a:stretch/>
        </p:blipFill>
        <p:spPr>
          <a:xfrm>
            <a:off x="240522" y="133003"/>
            <a:ext cx="6898967" cy="4873889"/>
          </a:xfrm>
          <a:prstGeom prst="rect">
            <a:avLst/>
          </a:prstGeom>
        </p:spPr>
      </p:pic>
      <p:sp>
        <p:nvSpPr>
          <p:cNvPr id="25" name="Freeform 6">
            <a:extLst>
              <a:ext uri="{FF2B5EF4-FFF2-40B4-BE49-F238E27FC236}">
                <a16:creationId xmlns:a16="http://schemas.microsoft.com/office/drawing/2014/main" id="{FF997949-3032-439F-93DF-724B32CA5D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2735609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cxnSp>
        <p:nvCxnSpPr>
          <p:cNvPr id="26" name="Straight Connector 19">
            <a:extLst>
              <a:ext uri="{FF2B5EF4-FFF2-40B4-BE49-F238E27FC236}">
                <a16:creationId xmlns:a16="http://schemas.microsoft.com/office/drawing/2014/main" id="{F1C012DA-CCA9-4666-8610-94E4ED5FE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" y="6178167"/>
            <a:ext cx="10244326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918E972F-52AD-4B66-8E3E-4E97A84554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238" y="651987"/>
            <a:ext cx="3587023" cy="3835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633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4864B1-03C7-4AB2-ACCD-796EBB4F84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2713" y="535021"/>
            <a:ext cx="8727125" cy="5573949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sz="2800" b="1" i="0" dirty="0">
                <a:solidFill>
                  <a:srgbClr val="FFC000"/>
                </a:solidFill>
              </a:rPr>
              <a:t>ABORTION:</a:t>
            </a:r>
            <a:r>
              <a:rPr lang="en-US" sz="2800" b="1" i="0" dirty="0">
                <a:solidFill>
                  <a:srgbClr val="C00000"/>
                </a:solidFill>
              </a:rPr>
              <a:t> </a:t>
            </a:r>
            <a:r>
              <a:rPr lang="en-US" sz="2800" i="0" dirty="0"/>
              <a:t>62% pro life  32% pro choice</a:t>
            </a:r>
          </a:p>
          <a:p>
            <a:pPr algn="l">
              <a:lnSpc>
                <a:spcPct val="90000"/>
              </a:lnSpc>
            </a:pPr>
            <a:r>
              <a:rPr lang="en-US" sz="2800" b="1" i="0" dirty="0">
                <a:solidFill>
                  <a:srgbClr val="FFC000"/>
                </a:solidFill>
              </a:rPr>
              <a:t>GAY MARRIAGE: </a:t>
            </a:r>
            <a:r>
              <a:rPr lang="en-US" sz="2800" i="0" dirty="0"/>
              <a:t>67% for 33% against</a:t>
            </a:r>
          </a:p>
          <a:p>
            <a:pPr algn="l">
              <a:lnSpc>
                <a:spcPct val="90000"/>
              </a:lnSpc>
            </a:pPr>
            <a:endParaRPr lang="en-US" sz="2800" i="0" dirty="0"/>
          </a:p>
          <a:p>
            <a:pPr algn="l">
              <a:lnSpc>
                <a:spcPct val="90000"/>
              </a:lnSpc>
            </a:pPr>
            <a:r>
              <a:rPr lang="en-US" sz="2800" b="1" i="0" dirty="0">
                <a:solidFill>
                  <a:srgbClr val="FFC000"/>
                </a:solidFill>
              </a:rPr>
              <a:t>STRONGER GUN CONTROL: </a:t>
            </a:r>
            <a:r>
              <a:rPr lang="en-US" sz="2800" i="0" dirty="0"/>
              <a:t>49% yes 51% no</a:t>
            </a:r>
          </a:p>
          <a:p>
            <a:pPr algn="l">
              <a:lnSpc>
                <a:spcPct val="90000"/>
              </a:lnSpc>
            </a:pPr>
            <a:r>
              <a:rPr lang="en-US" sz="2800" b="1" i="0" dirty="0">
                <a:solidFill>
                  <a:srgbClr val="FFC000"/>
                </a:solidFill>
              </a:rPr>
              <a:t>TERM LIMITS -CONGRESS: </a:t>
            </a:r>
            <a:r>
              <a:rPr lang="en-US" sz="2800" i="0" dirty="0"/>
              <a:t>86% yes 14% no</a:t>
            </a:r>
          </a:p>
          <a:p>
            <a:pPr algn="l">
              <a:lnSpc>
                <a:spcPct val="90000"/>
              </a:lnSpc>
            </a:pPr>
            <a:endParaRPr lang="en-US" sz="2800" i="0" dirty="0"/>
          </a:p>
          <a:p>
            <a:pPr algn="l">
              <a:lnSpc>
                <a:spcPct val="90000"/>
              </a:lnSpc>
            </a:pPr>
            <a:r>
              <a:rPr lang="en-US" sz="2800" b="1" i="0" dirty="0">
                <a:solidFill>
                  <a:srgbClr val="FFC000"/>
                </a:solidFill>
              </a:rPr>
              <a:t>BORDER WALL: </a:t>
            </a:r>
            <a:r>
              <a:rPr lang="en-US" sz="2800" i="0" dirty="0"/>
              <a:t>55% yes 45% no</a:t>
            </a:r>
          </a:p>
          <a:p>
            <a:pPr algn="l">
              <a:lnSpc>
                <a:spcPct val="90000"/>
              </a:lnSpc>
            </a:pPr>
            <a:r>
              <a:rPr lang="en-US" sz="2800" b="1" i="0" dirty="0">
                <a:solidFill>
                  <a:srgbClr val="FFC000"/>
                </a:solidFill>
              </a:rPr>
              <a:t>FUND SANCTUARY CITIES: </a:t>
            </a:r>
            <a:r>
              <a:rPr lang="en-US" sz="2800" i="0" dirty="0"/>
              <a:t>67% yes 33% no</a:t>
            </a:r>
          </a:p>
          <a:p>
            <a:pPr algn="l">
              <a:lnSpc>
                <a:spcPct val="90000"/>
              </a:lnSpc>
            </a:pPr>
            <a:endParaRPr lang="en-US" sz="2800" i="0" dirty="0"/>
          </a:p>
          <a:p>
            <a:pPr algn="l">
              <a:lnSpc>
                <a:spcPct val="90000"/>
              </a:lnSpc>
            </a:pPr>
            <a:r>
              <a:rPr lang="en-US" sz="2800" b="1" i="0" dirty="0">
                <a:solidFill>
                  <a:srgbClr val="FFC000"/>
                </a:solidFill>
              </a:rPr>
              <a:t>AFFORDABLE CARE ACT: </a:t>
            </a:r>
            <a:r>
              <a:rPr lang="en-US" sz="2800" i="0" dirty="0"/>
              <a:t>56% against 44% for</a:t>
            </a:r>
          </a:p>
          <a:p>
            <a:pPr algn="l">
              <a:lnSpc>
                <a:spcPct val="90000"/>
              </a:lnSpc>
            </a:pPr>
            <a:r>
              <a:rPr lang="en-US" sz="2800" b="1" i="0" dirty="0">
                <a:solidFill>
                  <a:srgbClr val="FFC000"/>
                </a:solidFill>
              </a:rPr>
              <a:t>RAISE TARIFFS ON IMPORTS: </a:t>
            </a:r>
            <a:r>
              <a:rPr lang="en-US" sz="2800" i="0" dirty="0"/>
              <a:t>43% yes 57% no</a:t>
            </a:r>
          </a:p>
          <a:p>
            <a:pPr algn="l">
              <a:lnSpc>
                <a:spcPct val="90000"/>
              </a:lnSpc>
            </a:pPr>
            <a:endParaRPr lang="en-US" sz="2800" i="0" dirty="0"/>
          </a:p>
          <a:p>
            <a:pPr algn="l">
              <a:lnSpc>
                <a:spcPct val="90000"/>
              </a:lnSpc>
            </a:pPr>
            <a:r>
              <a:rPr lang="en-US" sz="2800" b="1" i="0" dirty="0">
                <a:solidFill>
                  <a:srgbClr val="FFC000"/>
                </a:solidFill>
              </a:rPr>
              <a:t>INCREASE REGS - CLIMATE:</a:t>
            </a:r>
            <a:r>
              <a:rPr lang="en-US" sz="2800" b="1" i="0" dirty="0">
                <a:solidFill>
                  <a:srgbClr val="FFFF00"/>
                </a:solidFill>
              </a:rPr>
              <a:t> </a:t>
            </a:r>
            <a:r>
              <a:rPr lang="en-US" sz="2800" i="0" dirty="0"/>
              <a:t>62% yes 38% no</a:t>
            </a:r>
          </a:p>
          <a:p>
            <a:pPr algn="l">
              <a:lnSpc>
                <a:spcPct val="90000"/>
              </a:lnSpc>
            </a:pPr>
            <a:r>
              <a:rPr lang="en-US" sz="2800" b="1" i="0" dirty="0">
                <a:solidFill>
                  <a:srgbClr val="FFC000"/>
                </a:solidFill>
              </a:rPr>
              <a:t>RELEASE NON-VIOLENT PRISONERS: </a:t>
            </a:r>
            <a:r>
              <a:rPr lang="en-US" sz="2800" i="0" dirty="0"/>
              <a:t>55% yes 45% no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F72D8994-2120-4C3D-B55E-2C3C2645F46C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8403" r="7172"/>
          <a:stretch/>
        </p:blipFill>
        <p:spPr>
          <a:xfrm>
            <a:off x="8404945" y="1868035"/>
            <a:ext cx="3404072" cy="333629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02EA752-85D0-45EA-A93B-D0C6DB469D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15278" y="2159865"/>
            <a:ext cx="2183406" cy="114919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HOT </a:t>
            </a:r>
            <a:b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BUTTON 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09831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Headlines">
  <a:themeElements>
    <a:clrScheme name="Headlines">
      <a:dk1>
        <a:sysClr val="windowText" lastClr="000000"/>
      </a:dk1>
      <a:lt1>
        <a:sysClr val="window" lastClr="FFFFFF"/>
      </a:lt1>
      <a:dk2>
        <a:srgbClr val="1D1A1D"/>
      </a:dk2>
      <a:lt2>
        <a:srgbClr val="F5F5F5"/>
      </a:lt2>
      <a:accent1>
        <a:srgbClr val="439EB7"/>
      </a:accent1>
      <a:accent2>
        <a:srgbClr val="E28B55"/>
      </a:accent2>
      <a:accent3>
        <a:srgbClr val="DCB64D"/>
      </a:accent3>
      <a:accent4>
        <a:srgbClr val="4CA198"/>
      </a:accent4>
      <a:accent5>
        <a:srgbClr val="835B82"/>
      </a:accent5>
      <a:accent6>
        <a:srgbClr val="645135"/>
      </a:accent6>
      <a:hlink>
        <a:srgbClr val="439EB7"/>
      </a:hlink>
      <a:folHlink>
        <a:srgbClr val="835B82"/>
      </a:folHlink>
    </a:clrScheme>
    <a:fontScheme name="Headlines">
      <a:majorFont>
        <a:latin typeface="Century Schoolbook" panose="020406040505050203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eadlines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100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88900" dist="25400" dir="10800000">
              <a:srgbClr val="000000">
                <a:alpha val="25000"/>
              </a:srgbClr>
            </a:innerShdw>
            <a:outerShdw blurRad="25400" dist="25400" dir="5400000" rotWithShape="0">
              <a:srgbClr val="FFFFFF">
                <a:alpha val="1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adlines" id="{3841520A-25F2-4EB8-BE4C-611DB5ABEED9}" vid="{ECD25A4C-D97E-4C12-84B1-63580BFFAEE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218</Words>
  <Application>Microsoft Office PowerPoint</Application>
  <PresentationFormat>Widescreen</PresentationFormat>
  <Paragraphs>58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MS PGothic</vt:lpstr>
      <vt:lpstr>Arial</vt:lpstr>
      <vt:lpstr>Calibri</vt:lpstr>
      <vt:lpstr>Century Schoolbook</vt:lpstr>
      <vt:lpstr>Corbel</vt:lpstr>
      <vt:lpstr>Headlines</vt:lpstr>
      <vt:lpstr>KINGDOM  LIVING</vt:lpstr>
      <vt:lpstr>This lesson  IS NOT about:</vt:lpstr>
      <vt:lpstr>This lesson  IS ENTIRELY about:</vt:lpstr>
      <vt:lpstr>PowerPoint Presentation</vt:lpstr>
      <vt:lpstr>PowerPoint Presentation</vt:lpstr>
      <vt:lpstr>PowerPoint Presentation</vt:lpstr>
      <vt:lpstr> DIVIDING IS EASY</vt:lpstr>
      <vt:lpstr>TO ILLUSTRATE THE POINT</vt:lpstr>
      <vt:lpstr>HOT  BUTTON </vt:lpstr>
      <vt:lpstr>Jesus Prays for All Believers  John 17:20</vt:lpstr>
      <vt:lpstr>How to  live out His prayer</vt:lpstr>
      <vt:lpstr>Imitators of God</vt:lpstr>
      <vt:lpstr>Two Procedures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KINGDOM  LIVING</dc:title>
  <dc:creator>Tomm Wilson</dc:creator>
  <cp:lastModifiedBy>Tomm Wilson</cp:lastModifiedBy>
  <cp:revision>1</cp:revision>
  <dcterms:created xsi:type="dcterms:W3CDTF">2018-08-12T13:39:42Z</dcterms:created>
  <dcterms:modified xsi:type="dcterms:W3CDTF">2018-08-12T13:44:42Z</dcterms:modified>
</cp:coreProperties>
</file>