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2" r:id="rId5"/>
    <p:sldId id="292" r:id="rId6"/>
    <p:sldId id="299" r:id="rId7"/>
    <p:sldId id="300" r:id="rId8"/>
    <p:sldId id="298" r:id="rId9"/>
    <p:sldId id="303" r:id="rId10"/>
    <p:sldId id="301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77" d="100"/>
          <a:sy n="77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8A199-306F-44B3-88C8-D49AA4B0F900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4A68F3-C59F-45FD-8960-53532C1DEE68}">
      <dgm:prSet phldrT="[Text]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DEFINED</a:t>
          </a:r>
        </a:p>
      </dgm:t>
    </dgm:pt>
    <dgm:pt modelId="{C57FB9E4-BAF8-4A78-83AE-7D0DF93B0C4B}" type="parTrans" cxnId="{B652A4BD-45AE-45C4-AF51-F5A4980CE106}">
      <dgm:prSet/>
      <dgm:spPr/>
      <dgm:t>
        <a:bodyPr/>
        <a:lstStyle/>
        <a:p>
          <a:endParaRPr lang="en-US"/>
        </a:p>
      </dgm:t>
    </dgm:pt>
    <dgm:pt modelId="{B43BBB32-A036-4C50-9ABA-F609FDB2EF39}" type="sibTrans" cxnId="{B652A4BD-45AE-45C4-AF51-F5A4980CE106}">
      <dgm:prSet/>
      <dgm:spPr/>
      <dgm:t>
        <a:bodyPr/>
        <a:lstStyle/>
        <a:p>
          <a:endParaRPr lang="en-US"/>
        </a:p>
      </dgm:t>
    </dgm:pt>
    <dgm:pt modelId="{CB7C78F1-6DA0-4C69-A0E5-843AE71EB845}">
      <dgm:prSet phldrT="[Text]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INTERNALIZED</a:t>
          </a:r>
        </a:p>
      </dgm:t>
    </dgm:pt>
    <dgm:pt modelId="{C9AFB839-3578-4D88-BDCA-931607F0D1E0}" type="parTrans" cxnId="{3CB1EFB3-FA7F-439A-82B7-2D81BCAD5577}">
      <dgm:prSet/>
      <dgm:spPr/>
      <dgm:t>
        <a:bodyPr/>
        <a:lstStyle/>
        <a:p>
          <a:endParaRPr lang="en-US"/>
        </a:p>
      </dgm:t>
    </dgm:pt>
    <dgm:pt modelId="{7BD7D452-A6A0-4AE1-BBFD-A210BA6228BF}" type="sibTrans" cxnId="{3CB1EFB3-FA7F-439A-82B7-2D81BCAD5577}">
      <dgm:prSet/>
      <dgm:spPr/>
      <dgm:t>
        <a:bodyPr/>
        <a:lstStyle/>
        <a:p>
          <a:endParaRPr lang="en-US"/>
        </a:p>
      </dgm:t>
    </dgm:pt>
    <dgm:pt modelId="{8CF733D1-577F-4C75-A97A-8B8B5B21A212}">
      <dgm:prSet phldrT="[Text]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LIVING</a:t>
          </a:r>
        </a:p>
      </dgm:t>
    </dgm:pt>
    <dgm:pt modelId="{A904EF19-B0AC-424E-8BE0-076994B51728}" type="parTrans" cxnId="{524DCAAE-AE98-45FE-B0A0-B22C46E9593D}">
      <dgm:prSet/>
      <dgm:spPr/>
      <dgm:t>
        <a:bodyPr/>
        <a:lstStyle/>
        <a:p>
          <a:endParaRPr lang="en-US"/>
        </a:p>
      </dgm:t>
    </dgm:pt>
    <dgm:pt modelId="{A3AA9DD8-DD5C-416F-BC36-64F8B3CEF435}" type="sibTrans" cxnId="{524DCAAE-AE98-45FE-B0A0-B22C46E9593D}">
      <dgm:prSet/>
      <dgm:spPr/>
      <dgm:t>
        <a:bodyPr/>
        <a:lstStyle/>
        <a:p>
          <a:endParaRPr lang="en-US"/>
        </a:p>
      </dgm:t>
    </dgm:pt>
    <dgm:pt modelId="{D54594CC-E533-489A-B565-ABE0050F090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TRAINING</a:t>
          </a:r>
        </a:p>
      </dgm:t>
    </dgm:pt>
    <dgm:pt modelId="{4F7EC05D-AE6B-47D9-B712-43193C5C7CF8}" type="parTrans" cxnId="{DE9591D0-000F-4A64-9DEA-0A5D07D4A8BF}">
      <dgm:prSet/>
      <dgm:spPr/>
      <dgm:t>
        <a:bodyPr/>
        <a:lstStyle/>
        <a:p>
          <a:endParaRPr lang="en-US"/>
        </a:p>
      </dgm:t>
    </dgm:pt>
    <dgm:pt modelId="{D09C488A-13C4-4EDD-B4CA-B896F61AC084}" type="sibTrans" cxnId="{DE9591D0-000F-4A64-9DEA-0A5D07D4A8BF}">
      <dgm:prSet/>
      <dgm:spPr/>
      <dgm:t>
        <a:bodyPr/>
        <a:lstStyle/>
        <a:p>
          <a:endParaRPr lang="en-US"/>
        </a:p>
      </dgm:t>
    </dgm:pt>
    <dgm:pt modelId="{6B44D0D7-1BCC-4C05-A97C-BE3780E0705E}" type="pres">
      <dgm:prSet presAssocID="{0718A199-306F-44B3-88C8-D49AA4B0F900}" presName="Name0" presStyleCnt="0">
        <dgm:presLayoutVars>
          <dgm:chMax val="7"/>
          <dgm:chPref val="7"/>
          <dgm:dir/>
        </dgm:presLayoutVars>
      </dgm:prSet>
      <dgm:spPr/>
    </dgm:pt>
    <dgm:pt modelId="{AB765029-7237-43B6-8980-DF6E89489EE3}" type="pres">
      <dgm:prSet presAssocID="{0718A199-306F-44B3-88C8-D49AA4B0F900}" presName="Name1" presStyleCnt="0"/>
      <dgm:spPr/>
    </dgm:pt>
    <dgm:pt modelId="{DAADBA9A-7D48-4688-A761-10E6F20CB4C2}" type="pres">
      <dgm:prSet presAssocID="{0718A199-306F-44B3-88C8-D49AA4B0F900}" presName="cycle" presStyleCnt="0"/>
      <dgm:spPr/>
    </dgm:pt>
    <dgm:pt modelId="{2DD253A3-ADD4-4E04-81BC-76FEBCF515FE}" type="pres">
      <dgm:prSet presAssocID="{0718A199-306F-44B3-88C8-D49AA4B0F900}" presName="srcNode" presStyleLbl="node1" presStyleIdx="0" presStyleCnt="4"/>
      <dgm:spPr/>
    </dgm:pt>
    <dgm:pt modelId="{3BC36227-BFDE-474F-A5BD-E5850ADB1F79}" type="pres">
      <dgm:prSet presAssocID="{0718A199-306F-44B3-88C8-D49AA4B0F900}" presName="conn" presStyleLbl="parChTrans1D2" presStyleIdx="0" presStyleCnt="1"/>
      <dgm:spPr/>
    </dgm:pt>
    <dgm:pt modelId="{4A8C4989-DBD3-4A66-A5FE-11F347C37CF0}" type="pres">
      <dgm:prSet presAssocID="{0718A199-306F-44B3-88C8-D49AA4B0F900}" presName="extraNode" presStyleLbl="node1" presStyleIdx="0" presStyleCnt="4"/>
      <dgm:spPr/>
    </dgm:pt>
    <dgm:pt modelId="{E6A81EBE-F029-49BC-9235-61A5BA4003D4}" type="pres">
      <dgm:prSet presAssocID="{0718A199-306F-44B3-88C8-D49AA4B0F900}" presName="dstNode" presStyleLbl="node1" presStyleIdx="0" presStyleCnt="4"/>
      <dgm:spPr/>
    </dgm:pt>
    <dgm:pt modelId="{F6F93A5B-5DA0-4BF3-8721-0906FF14BD14}" type="pres">
      <dgm:prSet presAssocID="{D64A68F3-C59F-45FD-8960-53532C1DEE68}" presName="text_1" presStyleLbl="node1" presStyleIdx="0" presStyleCnt="4">
        <dgm:presLayoutVars>
          <dgm:bulletEnabled val="1"/>
        </dgm:presLayoutVars>
      </dgm:prSet>
      <dgm:spPr/>
    </dgm:pt>
    <dgm:pt modelId="{D4EE114A-A6DE-431D-A744-64FED03B14B7}" type="pres">
      <dgm:prSet presAssocID="{D64A68F3-C59F-45FD-8960-53532C1DEE68}" presName="accent_1" presStyleCnt="0"/>
      <dgm:spPr/>
    </dgm:pt>
    <dgm:pt modelId="{AE2295B2-38F8-4602-A674-D55EBEB45918}" type="pres">
      <dgm:prSet presAssocID="{D64A68F3-C59F-45FD-8960-53532C1DEE68}" presName="accentRepeatNode" presStyleLbl="solidFgAcc1" presStyleIdx="0" presStyleCnt="4"/>
      <dgm:spPr>
        <a:ln>
          <a:solidFill>
            <a:schemeClr val="tx1"/>
          </a:solidFill>
        </a:ln>
      </dgm:spPr>
    </dgm:pt>
    <dgm:pt modelId="{A1BE61D2-6DDF-45A4-9140-A817C3F79CBB}" type="pres">
      <dgm:prSet presAssocID="{CB7C78F1-6DA0-4C69-A0E5-843AE71EB845}" presName="text_2" presStyleLbl="node1" presStyleIdx="1" presStyleCnt="4">
        <dgm:presLayoutVars>
          <dgm:bulletEnabled val="1"/>
        </dgm:presLayoutVars>
      </dgm:prSet>
      <dgm:spPr/>
    </dgm:pt>
    <dgm:pt modelId="{CDEDD069-0AC4-44D1-BF3D-419F622DF3F3}" type="pres">
      <dgm:prSet presAssocID="{CB7C78F1-6DA0-4C69-A0E5-843AE71EB845}" presName="accent_2" presStyleCnt="0"/>
      <dgm:spPr/>
    </dgm:pt>
    <dgm:pt modelId="{FB2CAA90-EDF2-4435-ABFC-055AAA3B8649}" type="pres">
      <dgm:prSet presAssocID="{CB7C78F1-6DA0-4C69-A0E5-843AE71EB845}" presName="accentRepeatNode" presStyleLbl="solidFgAcc1" presStyleIdx="1" presStyleCnt="4"/>
      <dgm:spPr>
        <a:ln>
          <a:solidFill>
            <a:schemeClr val="tx1"/>
          </a:solidFill>
        </a:ln>
      </dgm:spPr>
    </dgm:pt>
    <dgm:pt modelId="{A5D46564-1EFA-49B8-820F-D20F3C261F1D}" type="pres">
      <dgm:prSet presAssocID="{8CF733D1-577F-4C75-A97A-8B8B5B21A212}" presName="text_3" presStyleLbl="node1" presStyleIdx="2" presStyleCnt="4">
        <dgm:presLayoutVars>
          <dgm:bulletEnabled val="1"/>
        </dgm:presLayoutVars>
      </dgm:prSet>
      <dgm:spPr/>
    </dgm:pt>
    <dgm:pt modelId="{92EF2F02-DEC3-4FE1-95B2-FE2F9BBF4971}" type="pres">
      <dgm:prSet presAssocID="{8CF733D1-577F-4C75-A97A-8B8B5B21A212}" presName="accent_3" presStyleCnt="0"/>
      <dgm:spPr/>
    </dgm:pt>
    <dgm:pt modelId="{A20C893C-75B3-4A68-8139-C9945811F91B}" type="pres">
      <dgm:prSet presAssocID="{8CF733D1-577F-4C75-A97A-8B8B5B21A212}" presName="accentRepeatNode" presStyleLbl="solidFgAcc1" presStyleIdx="2" presStyleCnt="4"/>
      <dgm:spPr>
        <a:ln>
          <a:solidFill>
            <a:schemeClr val="tx1"/>
          </a:solidFill>
        </a:ln>
      </dgm:spPr>
    </dgm:pt>
    <dgm:pt modelId="{EE329D29-D317-4563-B774-86704F1383E7}" type="pres">
      <dgm:prSet presAssocID="{D54594CC-E533-489A-B565-ABE0050F090A}" presName="text_4" presStyleLbl="node1" presStyleIdx="3" presStyleCnt="4">
        <dgm:presLayoutVars>
          <dgm:bulletEnabled val="1"/>
        </dgm:presLayoutVars>
      </dgm:prSet>
      <dgm:spPr/>
    </dgm:pt>
    <dgm:pt modelId="{7964A911-081E-4E4E-9317-5DECEF05CFA6}" type="pres">
      <dgm:prSet presAssocID="{D54594CC-E533-489A-B565-ABE0050F090A}" presName="accent_4" presStyleCnt="0"/>
      <dgm:spPr/>
    </dgm:pt>
    <dgm:pt modelId="{8F2A36A7-ED87-4E01-9973-0DC512FA31F1}" type="pres">
      <dgm:prSet presAssocID="{D54594CC-E533-489A-B565-ABE0050F090A}" presName="accentRepeatNode" presStyleLbl="solidFgAcc1" presStyleIdx="3" presStyleCnt="4"/>
      <dgm:spPr>
        <a:ln>
          <a:solidFill>
            <a:schemeClr val="tx1"/>
          </a:solidFill>
        </a:ln>
      </dgm:spPr>
    </dgm:pt>
  </dgm:ptLst>
  <dgm:cxnLst>
    <dgm:cxn modelId="{BD9D5023-73EE-4792-80B9-835470183F1A}" type="presOf" srcId="{D64A68F3-C59F-45FD-8960-53532C1DEE68}" destId="{F6F93A5B-5DA0-4BF3-8721-0906FF14BD14}" srcOrd="0" destOrd="0" presId="urn:microsoft.com/office/officeart/2008/layout/VerticalCurvedList"/>
    <dgm:cxn modelId="{286FF72D-ADC7-4795-A0AE-316ABDA8F2AC}" type="presOf" srcId="{CB7C78F1-6DA0-4C69-A0E5-843AE71EB845}" destId="{A1BE61D2-6DDF-45A4-9140-A817C3F79CBB}" srcOrd="0" destOrd="0" presId="urn:microsoft.com/office/officeart/2008/layout/VerticalCurvedList"/>
    <dgm:cxn modelId="{BAA68938-F06D-43A1-9D3A-3BEA793A13A4}" type="presOf" srcId="{B43BBB32-A036-4C50-9ABA-F609FDB2EF39}" destId="{3BC36227-BFDE-474F-A5BD-E5850ADB1F79}" srcOrd="0" destOrd="0" presId="urn:microsoft.com/office/officeart/2008/layout/VerticalCurvedList"/>
    <dgm:cxn modelId="{2A5E9862-602E-4A3E-B67A-6DA42B10EEC9}" type="presOf" srcId="{8CF733D1-577F-4C75-A97A-8B8B5B21A212}" destId="{A5D46564-1EFA-49B8-820F-D20F3C261F1D}" srcOrd="0" destOrd="0" presId="urn:microsoft.com/office/officeart/2008/layout/VerticalCurvedList"/>
    <dgm:cxn modelId="{99DB6155-E172-4EA3-B157-0BA075607A53}" type="presOf" srcId="{D54594CC-E533-489A-B565-ABE0050F090A}" destId="{EE329D29-D317-4563-B774-86704F1383E7}" srcOrd="0" destOrd="0" presId="urn:microsoft.com/office/officeart/2008/layout/VerticalCurvedList"/>
    <dgm:cxn modelId="{37660257-B969-4866-97AA-6EF159D5B731}" type="presOf" srcId="{0718A199-306F-44B3-88C8-D49AA4B0F900}" destId="{6B44D0D7-1BCC-4C05-A97C-BE3780E0705E}" srcOrd="0" destOrd="0" presId="urn:microsoft.com/office/officeart/2008/layout/VerticalCurvedList"/>
    <dgm:cxn modelId="{524DCAAE-AE98-45FE-B0A0-B22C46E9593D}" srcId="{0718A199-306F-44B3-88C8-D49AA4B0F900}" destId="{8CF733D1-577F-4C75-A97A-8B8B5B21A212}" srcOrd="2" destOrd="0" parTransId="{A904EF19-B0AC-424E-8BE0-076994B51728}" sibTransId="{A3AA9DD8-DD5C-416F-BC36-64F8B3CEF435}"/>
    <dgm:cxn modelId="{3CB1EFB3-FA7F-439A-82B7-2D81BCAD5577}" srcId="{0718A199-306F-44B3-88C8-D49AA4B0F900}" destId="{CB7C78F1-6DA0-4C69-A0E5-843AE71EB845}" srcOrd="1" destOrd="0" parTransId="{C9AFB839-3578-4D88-BDCA-931607F0D1E0}" sibTransId="{7BD7D452-A6A0-4AE1-BBFD-A210BA6228BF}"/>
    <dgm:cxn modelId="{B652A4BD-45AE-45C4-AF51-F5A4980CE106}" srcId="{0718A199-306F-44B3-88C8-D49AA4B0F900}" destId="{D64A68F3-C59F-45FD-8960-53532C1DEE68}" srcOrd="0" destOrd="0" parTransId="{C57FB9E4-BAF8-4A78-83AE-7D0DF93B0C4B}" sibTransId="{B43BBB32-A036-4C50-9ABA-F609FDB2EF39}"/>
    <dgm:cxn modelId="{DE9591D0-000F-4A64-9DEA-0A5D07D4A8BF}" srcId="{0718A199-306F-44B3-88C8-D49AA4B0F900}" destId="{D54594CC-E533-489A-B565-ABE0050F090A}" srcOrd="3" destOrd="0" parTransId="{4F7EC05D-AE6B-47D9-B712-43193C5C7CF8}" sibTransId="{D09C488A-13C4-4EDD-B4CA-B896F61AC084}"/>
    <dgm:cxn modelId="{2BB38D3A-A1C8-498F-80CE-9BE17601A2D9}" type="presParOf" srcId="{6B44D0D7-1BCC-4C05-A97C-BE3780E0705E}" destId="{AB765029-7237-43B6-8980-DF6E89489EE3}" srcOrd="0" destOrd="0" presId="urn:microsoft.com/office/officeart/2008/layout/VerticalCurvedList"/>
    <dgm:cxn modelId="{F71BD3FD-A6B9-479A-989E-61CE7647AB08}" type="presParOf" srcId="{AB765029-7237-43B6-8980-DF6E89489EE3}" destId="{DAADBA9A-7D48-4688-A761-10E6F20CB4C2}" srcOrd="0" destOrd="0" presId="urn:microsoft.com/office/officeart/2008/layout/VerticalCurvedList"/>
    <dgm:cxn modelId="{8E85E070-7C59-4915-AAB8-82E2BED7776D}" type="presParOf" srcId="{DAADBA9A-7D48-4688-A761-10E6F20CB4C2}" destId="{2DD253A3-ADD4-4E04-81BC-76FEBCF515FE}" srcOrd="0" destOrd="0" presId="urn:microsoft.com/office/officeart/2008/layout/VerticalCurvedList"/>
    <dgm:cxn modelId="{A4295843-CC60-4C3E-8D54-AF3254980405}" type="presParOf" srcId="{DAADBA9A-7D48-4688-A761-10E6F20CB4C2}" destId="{3BC36227-BFDE-474F-A5BD-E5850ADB1F79}" srcOrd="1" destOrd="0" presId="urn:microsoft.com/office/officeart/2008/layout/VerticalCurvedList"/>
    <dgm:cxn modelId="{0BDF1143-A72C-4E63-B65F-A74E6A7F5773}" type="presParOf" srcId="{DAADBA9A-7D48-4688-A761-10E6F20CB4C2}" destId="{4A8C4989-DBD3-4A66-A5FE-11F347C37CF0}" srcOrd="2" destOrd="0" presId="urn:microsoft.com/office/officeart/2008/layout/VerticalCurvedList"/>
    <dgm:cxn modelId="{8D8E2A47-EF43-4C97-BF5A-096125EE44CD}" type="presParOf" srcId="{DAADBA9A-7D48-4688-A761-10E6F20CB4C2}" destId="{E6A81EBE-F029-49BC-9235-61A5BA4003D4}" srcOrd="3" destOrd="0" presId="urn:microsoft.com/office/officeart/2008/layout/VerticalCurvedList"/>
    <dgm:cxn modelId="{44A961B9-A798-406D-9DDF-9A4BDBAB016D}" type="presParOf" srcId="{AB765029-7237-43B6-8980-DF6E89489EE3}" destId="{F6F93A5B-5DA0-4BF3-8721-0906FF14BD14}" srcOrd="1" destOrd="0" presId="urn:microsoft.com/office/officeart/2008/layout/VerticalCurvedList"/>
    <dgm:cxn modelId="{5CCD814D-4CC5-4E78-BE2E-3E30CA5E8AEF}" type="presParOf" srcId="{AB765029-7237-43B6-8980-DF6E89489EE3}" destId="{D4EE114A-A6DE-431D-A744-64FED03B14B7}" srcOrd="2" destOrd="0" presId="urn:microsoft.com/office/officeart/2008/layout/VerticalCurvedList"/>
    <dgm:cxn modelId="{6EEF2467-A54C-469A-B8CF-EE44CBEE4171}" type="presParOf" srcId="{D4EE114A-A6DE-431D-A744-64FED03B14B7}" destId="{AE2295B2-38F8-4602-A674-D55EBEB45918}" srcOrd="0" destOrd="0" presId="urn:microsoft.com/office/officeart/2008/layout/VerticalCurvedList"/>
    <dgm:cxn modelId="{2A66B31C-339D-4289-A406-D7ADEB945B95}" type="presParOf" srcId="{AB765029-7237-43B6-8980-DF6E89489EE3}" destId="{A1BE61D2-6DDF-45A4-9140-A817C3F79CBB}" srcOrd="3" destOrd="0" presId="urn:microsoft.com/office/officeart/2008/layout/VerticalCurvedList"/>
    <dgm:cxn modelId="{CCD40F63-35E1-4318-B592-C8AD120E1B99}" type="presParOf" srcId="{AB765029-7237-43B6-8980-DF6E89489EE3}" destId="{CDEDD069-0AC4-44D1-BF3D-419F622DF3F3}" srcOrd="4" destOrd="0" presId="urn:microsoft.com/office/officeart/2008/layout/VerticalCurvedList"/>
    <dgm:cxn modelId="{DF3EDAB7-4C67-404B-9A11-450ED8B5509C}" type="presParOf" srcId="{CDEDD069-0AC4-44D1-BF3D-419F622DF3F3}" destId="{FB2CAA90-EDF2-4435-ABFC-055AAA3B8649}" srcOrd="0" destOrd="0" presId="urn:microsoft.com/office/officeart/2008/layout/VerticalCurvedList"/>
    <dgm:cxn modelId="{9D9EF280-863D-4DAC-95FA-51255783200E}" type="presParOf" srcId="{AB765029-7237-43B6-8980-DF6E89489EE3}" destId="{A5D46564-1EFA-49B8-820F-D20F3C261F1D}" srcOrd="5" destOrd="0" presId="urn:microsoft.com/office/officeart/2008/layout/VerticalCurvedList"/>
    <dgm:cxn modelId="{A1F4F024-9027-4682-82EE-5023BD68F941}" type="presParOf" srcId="{AB765029-7237-43B6-8980-DF6E89489EE3}" destId="{92EF2F02-DEC3-4FE1-95B2-FE2F9BBF4971}" srcOrd="6" destOrd="0" presId="urn:microsoft.com/office/officeart/2008/layout/VerticalCurvedList"/>
    <dgm:cxn modelId="{25591236-3E2E-4827-A1E9-AD611B266AD6}" type="presParOf" srcId="{92EF2F02-DEC3-4FE1-95B2-FE2F9BBF4971}" destId="{A20C893C-75B3-4A68-8139-C9945811F91B}" srcOrd="0" destOrd="0" presId="urn:microsoft.com/office/officeart/2008/layout/VerticalCurvedList"/>
    <dgm:cxn modelId="{6225BB4F-162F-4F1B-9D13-1FEC70CB5D43}" type="presParOf" srcId="{AB765029-7237-43B6-8980-DF6E89489EE3}" destId="{EE329D29-D317-4563-B774-86704F1383E7}" srcOrd="7" destOrd="0" presId="urn:microsoft.com/office/officeart/2008/layout/VerticalCurvedList"/>
    <dgm:cxn modelId="{A6D2EAF5-1EFB-45FF-8172-345BF80B7E51}" type="presParOf" srcId="{AB765029-7237-43B6-8980-DF6E89489EE3}" destId="{7964A911-081E-4E4E-9317-5DECEF05CFA6}" srcOrd="8" destOrd="0" presId="urn:microsoft.com/office/officeart/2008/layout/VerticalCurvedList"/>
    <dgm:cxn modelId="{61A5E23A-2A6D-41D9-8311-AD2ACF1B3C81}" type="presParOf" srcId="{7964A911-081E-4E4E-9317-5DECEF05CFA6}" destId="{8F2A36A7-ED87-4E01-9973-0DC512FA31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36227-BFDE-474F-A5BD-E5850ADB1F79}">
      <dsp:nvSpPr>
        <dsp:cNvPr id="0" name=""/>
        <dsp:cNvSpPr/>
      </dsp:nvSpPr>
      <dsp:spPr>
        <a:xfrm>
          <a:off x="-4613539" y="-707327"/>
          <a:ext cx="5495629" cy="5495629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93A5B-5DA0-4BF3-8721-0906FF14BD14}">
      <dsp:nvSpPr>
        <dsp:cNvPr id="0" name=""/>
        <dsp:cNvSpPr/>
      </dsp:nvSpPr>
      <dsp:spPr>
        <a:xfrm>
          <a:off x="462012" y="313745"/>
          <a:ext cx="9998132" cy="627817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3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DEFINED</a:t>
          </a:r>
        </a:p>
      </dsp:txBody>
      <dsp:txXfrm>
        <a:off x="462012" y="313745"/>
        <a:ext cx="9998132" cy="627817"/>
      </dsp:txXfrm>
    </dsp:sp>
    <dsp:sp modelId="{AE2295B2-38F8-4602-A674-D55EBEB45918}">
      <dsp:nvSpPr>
        <dsp:cNvPr id="0" name=""/>
        <dsp:cNvSpPr/>
      </dsp:nvSpPr>
      <dsp:spPr>
        <a:xfrm>
          <a:off x="69627" y="235268"/>
          <a:ext cx="784771" cy="784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E61D2-6DDF-45A4-9140-A817C3F79CBB}">
      <dsp:nvSpPr>
        <dsp:cNvPr id="0" name=""/>
        <dsp:cNvSpPr/>
      </dsp:nvSpPr>
      <dsp:spPr>
        <a:xfrm>
          <a:off x="821954" y="1255634"/>
          <a:ext cx="9638190" cy="627817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3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INTERNALIZED</a:t>
          </a:r>
        </a:p>
      </dsp:txBody>
      <dsp:txXfrm>
        <a:off x="821954" y="1255634"/>
        <a:ext cx="9638190" cy="627817"/>
      </dsp:txXfrm>
    </dsp:sp>
    <dsp:sp modelId="{FB2CAA90-EDF2-4435-ABFC-055AAA3B8649}">
      <dsp:nvSpPr>
        <dsp:cNvPr id="0" name=""/>
        <dsp:cNvSpPr/>
      </dsp:nvSpPr>
      <dsp:spPr>
        <a:xfrm>
          <a:off x="429569" y="1177156"/>
          <a:ext cx="784771" cy="784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46564-1EFA-49B8-820F-D20F3C261F1D}">
      <dsp:nvSpPr>
        <dsp:cNvPr id="0" name=""/>
        <dsp:cNvSpPr/>
      </dsp:nvSpPr>
      <dsp:spPr>
        <a:xfrm>
          <a:off x="821954" y="2197522"/>
          <a:ext cx="9638190" cy="627817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3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LIVING</a:t>
          </a:r>
        </a:p>
      </dsp:txBody>
      <dsp:txXfrm>
        <a:off x="821954" y="2197522"/>
        <a:ext cx="9638190" cy="627817"/>
      </dsp:txXfrm>
    </dsp:sp>
    <dsp:sp modelId="{A20C893C-75B3-4A68-8139-C9945811F91B}">
      <dsp:nvSpPr>
        <dsp:cNvPr id="0" name=""/>
        <dsp:cNvSpPr/>
      </dsp:nvSpPr>
      <dsp:spPr>
        <a:xfrm>
          <a:off x="429569" y="2119045"/>
          <a:ext cx="784771" cy="784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29D29-D317-4563-B774-86704F1383E7}">
      <dsp:nvSpPr>
        <dsp:cNvPr id="0" name=""/>
        <dsp:cNvSpPr/>
      </dsp:nvSpPr>
      <dsp:spPr>
        <a:xfrm>
          <a:off x="462012" y="3139411"/>
          <a:ext cx="9998132" cy="627817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83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KINGDOM TRAINING</a:t>
          </a:r>
        </a:p>
      </dsp:txBody>
      <dsp:txXfrm>
        <a:off x="462012" y="3139411"/>
        <a:ext cx="9998132" cy="627817"/>
      </dsp:txXfrm>
    </dsp:sp>
    <dsp:sp modelId="{8F2A36A7-ED87-4E01-9973-0DC512FA31F1}">
      <dsp:nvSpPr>
        <dsp:cNvPr id="0" name=""/>
        <dsp:cNvSpPr/>
      </dsp:nvSpPr>
      <dsp:spPr>
        <a:xfrm>
          <a:off x="69627" y="3060934"/>
          <a:ext cx="784771" cy="784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2018/09/09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od piece cut through the middle">
            <a:extLst>
              <a:ext uri="{FF2B5EF4-FFF2-40B4-BE49-F238E27FC236}">
                <a16:creationId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11524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346296"/>
            <a:ext cx="6604261" cy="1674470"/>
          </a:xfrm>
        </p:spPr>
        <p:txBody>
          <a:bodyPr/>
          <a:lstStyle/>
          <a:p>
            <a:r>
              <a:rPr lang="en-ZA" dirty="0"/>
              <a:t>Milwaukee </a:t>
            </a:r>
            <a:br>
              <a:rPr lang="en-ZA" dirty="0"/>
            </a:br>
            <a:r>
              <a:rPr lang="en-ZA" sz="3200" dirty="0"/>
              <a:t>Church of christ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ZA" sz="2800" dirty="0"/>
              <a:t>September 9</a:t>
            </a:r>
            <a:r>
              <a:rPr lang="en-ZA" sz="2800" baseline="30000" dirty="0"/>
              <a:t>th</a:t>
            </a:r>
            <a:r>
              <a:rPr lang="en-ZA" sz="28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KINGDOM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198279" y="6261090"/>
            <a:ext cx="13444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5E769D-3A72-429E-8BDA-8C222C3DC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73817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8C63-96AB-4CB1-A0CA-00D0454F7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814647"/>
            <a:ext cx="6495036" cy="5206119"/>
          </a:xfrm>
        </p:spPr>
        <p:txBody>
          <a:bodyPr anchor="ctr"/>
          <a:lstStyle/>
          <a:p>
            <a:pPr algn="l"/>
            <a:r>
              <a:rPr lang="en-US" dirty="0"/>
              <a:t>An odd </a:t>
            </a:r>
            <a:br>
              <a:rPr lang="en-US" dirty="0"/>
            </a:br>
            <a:r>
              <a:rPr lang="en-US" dirty="0"/>
              <a:t>place to start</a:t>
            </a:r>
            <a:br>
              <a:rPr lang="en-US" dirty="0"/>
            </a:br>
            <a:br>
              <a:rPr lang="en-US" dirty="0"/>
            </a:br>
            <a:r>
              <a:rPr lang="en-US" sz="4000" b="0" dirty="0"/>
              <a:t>sheep &amp; goats?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F669E-6A65-4780-B157-02643A36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8211" y="4650539"/>
            <a:ext cx="4354417" cy="1192038"/>
          </a:xfrm>
        </p:spPr>
        <p:txBody>
          <a:bodyPr/>
          <a:lstStyle/>
          <a:p>
            <a:r>
              <a:rPr lang="en-US" sz="3600" dirty="0"/>
              <a:t>  Matthew 25:31-46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3D91-B76F-4F1A-837D-77022EBB4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64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CBAE61-88F8-4436-85B5-8AEE289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God </a:t>
            </a:r>
            <a:br>
              <a:rPr lang="en-US" sz="3700" dirty="0"/>
            </a:br>
            <a:r>
              <a:rPr lang="en-US" sz="3700" dirty="0"/>
              <a:t>designed </a:t>
            </a:r>
            <a:br>
              <a:rPr lang="en-US" sz="3700" dirty="0"/>
            </a:br>
            <a:r>
              <a:rPr lang="en-US" sz="3700" dirty="0"/>
              <a:t>us to be lead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72D87-BBAF-43F6-BBD4-048190EEA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440679" cy="3462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</a:rPr>
              <a:t>IN LIFE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</a:rPr>
              <a:t>IN CHRIST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+mj-lt"/>
              </a:rPr>
              <a:t>IN THE CHURCH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97FD2-5C84-4EAC-8683-BC7C9A65B5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941820" y="6356350"/>
            <a:ext cx="116586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19B51A1E-902D-48AF-9020-955120F399B6}" type="slidenum">
              <a:rPr lang="en-US" i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1B010E-C150-4EC9-88C6-00A3B4550B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043" r="1888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71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od piece cut through the middle">
            <a:extLst>
              <a:ext uri="{FF2B5EF4-FFF2-40B4-BE49-F238E27FC236}">
                <a16:creationId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11524" cy="6858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4167" y="4608976"/>
            <a:ext cx="3401478" cy="1192038"/>
          </a:xfrm>
        </p:spPr>
        <p:txBody>
          <a:bodyPr/>
          <a:lstStyle/>
          <a:p>
            <a:pPr algn="ctr"/>
            <a:r>
              <a:rPr lang="en-ZA" sz="6600" b="1" i="0" dirty="0"/>
              <a:t>terms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DC1CA-14D3-4E07-8F38-E964A3E49BFF}"/>
              </a:ext>
            </a:extLst>
          </p:cNvPr>
          <p:cNvSpPr/>
          <p:nvPr/>
        </p:nvSpPr>
        <p:spPr>
          <a:xfrm>
            <a:off x="386355" y="299259"/>
            <a:ext cx="812984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320"/>
                </a:solidFill>
                <a:latin typeface="+mj-lt"/>
              </a:rPr>
              <a:t>TRAINING</a:t>
            </a:r>
          </a:p>
          <a:p>
            <a:endParaRPr lang="en-US" b="1" dirty="0">
              <a:solidFill>
                <a:srgbClr val="001320"/>
              </a:solidFill>
              <a:latin typeface="+mj-lt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gymnázō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(from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gymnós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)  </a:t>
            </a:r>
          </a:p>
          <a:p>
            <a:r>
              <a:rPr lang="en-US" sz="2400" i="1" dirty="0">
                <a:solidFill>
                  <a:srgbClr val="001320"/>
                </a:solidFill>
                <a:latin typeface="+mj-lt"/>
              </a:rPr>
              <a:t>"to train, naked or wearing a loin cloth" 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– to train with one's full effort, i.e. with complete physical, emotional force like when working out intensely in a gymnasium. </a:t>
            </a:r>
          </a:p>
          <a:p>
            <a:endParaRPr lang="en-US" sz="2400" dirty="0">
              <a:solidFill>
                <a:srgbClr val="001320"/>
              </a:solidFill>
              <a:latin typeface="+mj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["Gym" and "gymnasium" come from this same root.]</a:t>
            </a:r>
          </a:p>
          <a:p>
            <a:endParaRPr lang="en-US" sz="2400" i="1" dirty="0">
              <a:solidFill>
                <a:srgbClr val="001320"/>
              </a:solidFill>
              <a:latin typeface="+mj-lt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gymnázō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400" i="1" dirty="0">
                <a:solidFill>
                  <a:srgbClr val="001320"/>
                </a:solidFill>
                <a:latin typeface="+mj-lt"/>
              </a:rPr>
              <a:t>"exert intensely" 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presumes full discipline, necessary to be in "top working condition“. This is gained only from </a:t>
            </a:r>
            <a:r>
              <a:rPr lang="en-US" sz="2400" i="1" dirty="0">
                <a:solidFill>
                  <a:srgbClr val="001320"/>
                </a:solidFill>
                <a:latin typeface="+mj-lt"/>
              </a:rPr>
              <a:t>constant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, rigorous training, acquiring </a:t>
            </a:r>
            <a:r>
              <a:rPr lang="en-US" sz="2400" i="1" dirty="0">
                <a:solidFill>
                  <a:srgbClr val="001320"/>
                </a:solidFill>
                <a:latin typeface="+mj-lt"/>
              </a:rPr>
              <a:t>proficiency through practice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 –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regular exercise &amp; coaching  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with graduated resistance </a:t>
            </a:r>
          </a:p>
          <a:p>
            <a:endParaRPr lang="en-US" sz="2400" dirty="0">
              <a:solidFill>
                <a:srgbClr val="001320"/>
              </a:solidFill>
              <a:latin typeface="+mj-lt"/>
            </a:endParaRPr>
          </a:p>
          <a:p>
            <a:r>
              <a:rPr lang="en-US" sz="2400" dirty="0">
                <a:solidFill>
                  <a:srgbClr val="001320"/>
                </a:solidFill>
                <a:latin typeface="+mj-lt"/>
              </a:rPr>
              <a:t>The physical and spiritual elements are included with us being in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"God's gymnasium"</a:t>
            </a:r>
            <a:r>
              <a:rPr lang="en-US" sz="2400" dirty="0">
                <a:solidFill>
                  <a:srgbClr val="001320"/>
                </a:solidFill>
                <a:latin typeface="+mj-lt"/>
              </a:rPr>
              <a:t>.</a:t>
            </a:r>
            <a:endParaRPr lang="en-US" sz="2400" i="0" u="none" strike="noStrike" dirty="0">
              <a:solidFill>
                <a:srgbClr val="00132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4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E535B-59EB-4FD7-85F0-5846C89858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5E3A005-125B-4CCA-A9F1-C92A142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54" y="1150553"/>
            <a:ext cx="5053936" cy="4282282"/>
          </a:xfrm>
        </p:spPr>
        <p:txBody>
          <a:bodyPr anchor="ctr"/>
          <a:lstStyle/>
          <a:p>
            <a:r>
              <a:rPr lang="en-US" sz="2800" b="0" cap="none" dirty="0">
                <a:solidFill>
                  <a:schemeClr val="tx1"/>
                </a:solidFill>
              </a:rPr>
              <a:t>Matthew 5:48 </a:t>
            </a:r>
            <a:br>
              <a:rPr lang="en-US" sz="2800" b="0" cap="none" dirty="0">
                <a:solidFill>
                  <a:schemeClr val="tx1"/>
                </a:solidFill>
              </a:rPr>
            </a:br>
            <a:r>
              <a:rPr lang="en-US" sz="2800" i="1" cap="none" dirty="0">
                <a:solidFill>
                  <a:schemeClr val="tx1"/>
                </a:solidFill>
              </a:rPr>
              <a:t>“be perfect therefore as your heavenly father is perfect” </a:t>
            </a:r>
            <a:br>
              <a:rPr lang="en-US" sz="2800" b="0" cap="none" dirty="0">
                <a:solidFill>
                  <a:schemeClr val="tx1"/>
                </a:solidFill>
              </a:rPr>
            </a:br>
            <a:br>
              <a:rPr lang="en-US" sz="2800" b="0" cap="none" dirty="0">
                <a:solidFill>
                  <a:schemeClr val="tx1"/>
                </a:solidFill>
              </a:rPr>
            </a:br>
            <a:r>
              <a:rPr lang="en-US" sz="2800" b="0" cap="none" dirty="0">
                <a:solidFill>
                  <a:schemeClr val="tx1"/>
                </a:solidFill>
              </a:rPr>
              <a:t>2 Corinthians 13:11 </a:t>
            </a:r>
            <a:br>
              <a:rPr lang="en-US" sz="2800" b="0" cap="none" dirty="0">
                <a:solidFill>
                  <a:schemeClr val="tx1"/>
                </a:solidFill>
              </a:rPr>
            </a:br>
            <a:r>
              <a:rPr lang="en-US" sz="2800" i="1" cap="none" dirty="0">
                <a:solidFill>
                  <a:schemeClr val="tx1"/>
                </a:solidFill>
              </a:rPr>
              <a:t>“aim for perfection”</a:t>
            </a:r>
            <a:br>
              <a:rPr lang="en-US" sz="2800" i="1" cap="none" dirty="0">
                <a:solidFill>
                  <a:schemeClr val="tx1"/>
                </a:solidFill>
              </a:rPr>
            </a:b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</a:t>
            </a:r>
            <a:r>
              <a:rPr lang="en-US" sz="2800" b="0" cap="non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olossians 1:28 </a:t>
            </a:r>
            <a:br>
              <a:rPr lang="en-US" sz="2800" b="0" cap="non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cap="none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“present everyone perfect in christ”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035238-E735-44D4-BD4F-950EF8BC1C79}"/>
              </a:ext>
            </a:extLst>
          </p:cNvPr>
          <p:cNvSpPr/>
          <p:nvPr/>
        </p:nvSpPr>
        <p:spPr>
          <a:xfrm>
            <a:off x="6443211" y="398595"/>
            <a:ext cx="52827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per·fec·tion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pərˈfekSH(ə)n/</a:t>
            </a:r>
          </a:p>
          <a:p>
            <a:endParaRPr lang="en-US" sz="2800" b="0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condition, state, or quality of being free or as free as possible from all flaws or defects.</a:t>
            </a:r>
          </a:p>
          <a:p>
            <a:endParaRPr lang="en-US" sz="3000" b="0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action or process of improving something until it is faultless or as faultless as possible.</a:t>
            </a:r>
            <a:endParaRPr lang="en-US" sz="3000" b="0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F1EF-B848-47AB-ADEF-67FC8F2E1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203" y="809315"/>
            <a:ext cx="7577847" cy="5239370"/>
          </a:xfrm>
        </p:spPr>
        <p:txBody>
          <a:bodyPr anchor="ctr"/>
          <a:lstStyle/>
          <a:p>
            <a:r>
              <a:rPr lang="en-US" sz="5400" b="0" i="1" dirty="0"/>
              <a:t>“</a:t>
            </a:r>
            <a:r>
              <a:rPr lang="en-US" sz="5400" b="0" i="1" cap="none" dirty="0"/>
              <a:t>Give me ten men that hate nothing but sin , love nothing but god and we will change the world</a:t>
            </a:r>
            <a:r>
              <a:rPr lang="en-US" sz="5400" b="0" i="1" dirty="0"/>
              <a:t>”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3CE0F-BFC5-4BC5-8956-09E1C596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2571" y="4757544"/>
            <a:ext cx="2456210" cy="119203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</a:rPr>
              <a:t>John Wesley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E73AA-2408-41A7-B282-28AE8F1F5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06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SB - v6" id="{67056ED3-B4C9-43D6-B04E-246645D2F1A5}" vid="{EF913330-EBA1-4EBC-8C4F-D710DC878F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34E25-8442-49E9-ABDF-3146C4145F3B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b0879af-3eba-417a-a55a-ffe6dcd6ca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223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Corbel</vt:lpstr>
      <vt:lpstr>Times New Roman</vt:lpstr>
      <vt:lpstr>Office Theme</vt:lpstr>
      <vt:lpstr>Milwaukee  Church of christ</vt:lpstr>
      <vt:lpstr>KINGDOM SERIES</vt:lpstr>
      <vt:lpstr>An odd  place to start  sheep &amp; goats?</vt:lpstr>
      <vt:lpstr>God  designed  us to be lead</vt:lpstr>
      <vt:lpstr>PowerPoint Presentation</vt:lpstr>
      <vt:lpstr>Matthew 5:48  “be perfect therefore as your heavenly father is perfect”   2 Corinthians 13:11  “aim for perfection”  Colossians 1:28   “present everyone perfect in christ”</vt:lpstr>
      <vt:lpstr>“Give me ten men that hate nothing but sin , love nothing but god and we will change the world”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Milwaukee  Church of christ</dc:title>
  <dc:creator/>
  <cp:lastModifiedBy/>
  <cp:revision>2</cp:revision>
  <dcterms:created xsi:type="dcterms:W3CDTF">2018-09-07T12:47:07Z</dcterms:created>
  <dcterms:modified xsi:type="dcterms:W3CDTF">2018-09-09T13:15:17Z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