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032B5-9938-4EF6-8A71-B89B04CC7142}" v="71" dt="2018-11-25T12:51:16.045"/>
    <p1510:client id="{A3AA60D9-B5ED-FE41-81C7-D11AAD7A26B9}" v="1" dt="2018-11-24T19:40:33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FBFF3-0EEF-4310-83C2-3799A70936E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7AE73E71-7A0B-444F-81EB-93D783B9FC67}">
      <dgm:prSet phldrT="[Text]" custT="1"/>
      <dgm:spPr/>
      <dgm:t>
        <a:bodyPr/>
        <a:lstStyle/>
        <a:p>
          <a:r>
            <a:rPr lang="en-US" sz="4800" b="0">
              <a:solidFill>
                <a:schemeClr val="bg1"/>
              </a:solidFill>
            </a:rPr>
            <a:t>WORD</a:t>
          </a:r>
          <a:endParaRPr lang="en-US" sz="4800" b="0" dirty="0">
            <a:solidFill>
              <a:schemeClr val="bg1"/>
            </a:solidFill>
          </a:endParaRPr>
        </a:p>
      </dgm:t>
    </dgm:pt>
    <dgm:pt modelId="{DCF7A508-630D-4DBB-A73F-7A51C9CA034F}" type="parTrans" cxnId="{AA2BA406-9D26-4599-A03C-2F9CB0D096AA}">
      <dgm:prSet/>
      <dgm:spPr/>
      <dgm:t>
        <a:bodyPr/>
        <a:lstStyle/>
        <a:p>
          <a:endParaRPr lang="en-US"/>
        </a:p>
      </dgm:t>
    </dgm:pt>
    <dgm:pt modelId="{FD8009C8-2CFD-406B-A4FE-78FC7B7D4F10}" type="sibTrans" cxnId="{AA2BA406-9D26-4599-A03C-2F9CB0D096AA}">
      <dgm:prSet/>
      <dgm:spPr/>
      <dgm:t>
        <a:bodyPr/>
        <a:lstStyle/>
        <a:p>
          <a:endParaRPr lang="en-US"/>
        </a:p>
      </dgm:t>
    </dgm:pt>
    <dgm:pt modelId="{5FE9A03F-483D-4C04-84D2-E8558675024A}">
      <dgm:prSet phldrT="[Text]"/>
      <dgm:spPr/>
      <dgm:t>
        <a:bodyPr/>
        <a:lstStyle/>
        <a:p>
          <a:r>
            <a:rPr lang="en-US" b="0">
              <a:solidFill>
                <a:schemeClr val="bg1"/>
              </a:solidFill>
            </a:rPr>
            <a:t>understand</a:t>
          </a:r>
        </a:p>
        <a:p>
          <a:r>
            <a:rPr lang="en-US" b="0">
              <a:solidFill>
                <a:schemeClr val="bg1"/>
              </a:solidFill>
            </a:rPr>
            <a:t>conviction</a:t>
          </a:r>
        </a:p>
        <a:p>
          <a:r>
            <a:rPr lang="en-US" b="0">
              <a:solidFill>
                <a:schemeClr val="bg1"/>
              </a:solidFill>
            </a:rPr>
            <a:t>inspiration</a:t>
          </a:r>
          <a:endParaRPr lang="en-US" b="0" dirty="0">
            <a:solidFill>
              <a:schemeClr val="bg1"/>
            </a:solidFill>
          </a:endParaRPr>
        </a:p>
      </dgm:t>
    </dgm:pt>
    <dgm:pt modelId="{DF90779F-D93C-4AA2-BA4F-4DFF09C1B930}" type="parTrans" cxnId="{C77E0BD9-5161-425E-BAEE-070DB4091C11}">
      <dgm:prSet/>
      <dgm:spPr/>
      <dgm:t>
        <a:bodyPr/>
        <a:lstStyle/>
        <a:p>
          <a:endParaRPr lang="en-US"/>
        </a:p>
      </dgm:t>
    </dgm:pt>
    <dgm:pt modelId="{D819922F-6C4D-4F55-871A-D8F59AE99F29}" type="sibTrans" cxnId="{C77E0BD9-5161-425E-BAEE-070DB4091C11}">
      <dgm:prSet/>
      <dgm:spPr/>
      <dgm:t>
        <a:bodyPr/>
        <a:lstStyle/>
        <a:p>
          <a:endParaRPr lang="en-US"/>
        </a:p>
      </dgm:t>
    </dgm:pt>
    <dgm:pt modelId="{19EB5EDA-CE8D-4F9F-8CB1-764F5AA52983}">
      <dgm:prSet phldrT="[Text]" custT="1"/>
      <dgm:spPr/>
      <dgm:t>
        <a:bodyPr/>
        <a:lstStyle/>
        <a:p>
          <a:r>
            <a:rPr lang="en-US" sz="4800" b="0">
              <a:solidFill>
                <a:schemeClr val="bg1"/>
              </a:solidFill>
            </a:rPr>
            <a:t>ACTION</a:t>
          </a:r>
          <a:endParaRPr lang="en-US" sz="4800" b="0" dirty="0">
            <a:solidFill>
              <a:schemeClr val="bg1"/>
            </a:solidFill>
          </a:endParaRPr>
        </a:p>
      </dgm:t>
    </dgm:pt>
    <dgm:pt modelId="{DBE38288-CA4E-40A6-8F74-FEE8D7852130}" type="parTrans" cxnId="{17783411-F772-47A9-8EAB-F6A56C4CD252}">
      <dgm:prSet/>
      <dgm:spPr/>
      <dgm:t>
        <a:bodyPr/>
        <a:lstStyle/>
        <a:p>
          <a:endParaRPr lang="en-US"/>
        </a:p>
      </dgm:t>
    </dgm:pt>
    <dgm:pt modelId="{4BADA188-55E2-451C-B83B-E6914B00DF47}" type="sibTrans" cxnId="{17783411-F772-47A9-8EAB-F6A56C4CD252}">
      <dgm:prSet/>
      <dgm:spPr/>
      <dgm:t>
        <a:bodyPr/>
        <a:lstStyle/>
        <a:p>
          <a:endParaRPr lang="en-US"/>
        </a:p>
      </dgm:t>
    </dgm:pt>
    <dgm:pt modelId="{BF80A3AF-175F-4742-9166-14219DE411C6}" type="pres">
      <dgm:prSet presAssocID="{901FBFF3-0EEF-4310-83C2-3799A70936E8}" presName="rootnode" presStyleCnt="0">
        <dgm:presLayoutVars>
          <dgm:chMax/>
          <dgm:chPref/>
          <dgm:dir/>
          <dgm:animLvl val="lvl"/>
        </dgm:presLayoutVars>
      </dgm:prSet>
      <dgm:spPr/>
    </dgm:pt>
    <dgm:pt modelId="{70F9C4F6-7F38-4FE7-9017-93838E39448F}" type="pres">
      <dgm:prSet presAssocID="{7AE73E71-7A0B-444F-81EB-93D783B9FC67}" presName="composite" presStyleCnt="0"/>
      <dgm:spPr/>
    </dgm:pt>
    <dgm:pt modelId="{F64FE91F-8249-4175-8F1C-DA24D1E67F96}" type="pres">
      <dgm:prSet presAssocID="{7AE73E71-7A0B-444F-81EB-93D783B9FC67}" presName="LShape" presStyleLbl="alignNode1" presStyleIdx="0" presStyleCnt="5"/>
      <dgm:spPr>
        <a:solidFill>
          <a:schemeClr val="accent1"/>
        </a:solidFill>
        <a:ln>
          <a:solidFill>
            <a:schemeClr val="tx1"/>
          </a:solidFill>
        </a:ln>
      </dgm:spPr>
    </dgm:pt>
    <dgm:pt modelId="{01B5517D-1A8E-479F-A490-8B60FE19718A}" type="pres">
      <dgm:prSet presAssocID="{7AE73E71-7A0B-444F-81EB-93D783B9FC6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2A6C120-D26D-43A3-8FEE-5473898DE754}" type="pres">
      <dgm:prSet presAssocID="{7AE73E71-7A0B-444F-81EB-93D783B9FC67}" presName="Triangle" presStyleLbl="alignNode1" presStyleIdx="1" presStyleCnt="5"/>
      <dgm:spPr>
        <a:solidFill>
          <a:schemeClr val="accent1"/>
        </a:solidFill>
        <a:ln>
          <a:solidFill>
            <a:schemeClr val="tx1"/>
          </a:solidFill>
        </a:ln>
      </dgm:spPr>
    </dgm:pt>
    <dgm:pt modelId="{6919FE4C-E21C-419F-95B3-080C0B018047}" type="pres">
      <dgm:prSet presAssocID="{FD8009C8-2CFD-406B-A4FE-78FC7B7D4F10}" presName="sibTrans" presStyleCnt="0"/>
      <dgm:spPr/>
    </dgm:pt>
    <dgm:pt modelId="{60C3569E-7442-4359-95F6-4FD6C4A5D73D}" type="pres">
      <dgm:prSet presAssocID="{FD8009C8-2CFD-406B-A4FE-78FC7B7D4F10}" presName="space" presStyleCnt="0"/>
      <dgm:spPr/>
    </dgm:pt>
    <dgm:pt modelId="{836DF663-38D1-4457-96C6-2BB918C64C42}" type="pres">
      <dgm:prSet presAssocID="{5FE9A03F-483D-4C04-84D2-E8558675024A}" presName="composite" presStyleCnt="0"/>
      <dgm:spPr/>
    </dgm:pt>
    <dgm:pt modelId="{84E0FAB7-42C6-459D-BB07-49EA9513D794}" type="pres">
      <dgm:prSet presAssocID="{5FE9A03F-483D-4C04-84D2-E8558675024A}" presName="LShape" presStyleLbl="alignNode1" presStyleIdx="2" presStyleCnt="5"/>
      <dgm:spPr>
        <a:solidFill>
          <a:schemeClr val="accent1"/>
        </a:solidFill>
        <a:ln>
          <a:solidFill>
            <a:schemeClr val="tx1"/>
          </a:solidFill>
        </a:ln>
      </dgm:spPr>
    </dgm:pt>
    <dgm:pt modelId="{7B430F80-8594-4AEB-BF2B-0AB495EB8452}" type="pres">
      <dgm:prSet presAssocID="{5FE9A03F-483D-4C04-84D2-E8558675024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35931D8-0CE0-4E98-B21B-72519CA4ACB6}" type="pres">
      <dgm:prSet presAssocID="{5FE9A03F-483D-4C04-84D2-E8558675024A}" presName="Triangle" presStyleLbl="alignNode1" presStyleIdx="3" presStyleCnt="5"/>
      <dgm:spPr>
        <a:solidFill>
          <a:schemeClr val="accent1"/>
        </a:solidFill>
        <a:ln>
          <a:solidFill>
            <a:schemeClr val="tx1"/>
          </a:solidFill>
        </a:ln>
      </dgm:spPr>
    </dgm:pt>
    <dgm:pt modelId="{539CF558-0289-4158-B650-99C0B92A8895}" type="pres">
      <dgm:prSet presAssocID="{D819922F-6C4D-4F55-871A-D8F59AE99F29}" presName="sibTrans" presStyleCnt="0"/>
      <dgm:spPr/>
    </dgm:pt>
    <dgm:pt modelId="{1143F57D-787E-4E60-B39D-C59A1D6FFE6B}" type="pres">
      <dgm:prSet presAssocID="{D819922F-6C4D-4F55-871A-D8F59AE99F29}" presName="space" presStyleCnt="0"/>
      <dgm:spPr/>
    </dgm:pt>
    <dgm:pt modelId="{459D4BD4-D642-4FFD-BBB4-CC57A813DAAD}" type="pres">
      <dgm:prSet presAssocID="{19EB5EDA-CE8D-4F9F-8CB1-764F5AA52983}" presName="composite" presStyleCnt="0"/>
      <dgm:spPr/>
    </dgm:pt>
    <dgm:pt modelId="{56D20E46-1BE6-4CEF-AF73-45A79731ABC8}" type="pres">
      <dgm:prSet presAssocID="{19EB5EDA-CE8D-4F9F-8CB1-764F5AA52983}" presName="LShape" presStyleLbl="alignNode1" presStyleIdx="4" presStyleCnt="5"/>
      <dgm:spPr>
        <a:solidFill>
          <a:schemeClr val="accent1"/>
        </a:solidFill>
        <a:ln>
          <a:solidFill>
            <a:schemeClr val="tx1"/>
          </a:solidFill>
        </a:ln>
      </dgm:spPr>
    </dgm:pt>
    <dgm:pt modelId="{A6962E10-DE24-40B0-B546-C5DD51F5B75F}" type="pres">
      <dgm:prSet presAssocID="{19EB5EDA-CE8D-4F9F-8CB1-764F5AA5298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A2BA406-9D26-4599-A03C-2F9CB0D096AA}" srcId="{901FBFF3-0EEF-4310-83C2-3799A70936E8}" destId="{7AE73E71-7A0B-444F-81EB-93D783B9FC67}" srcOrd="0" destOrd="0" parTransId="{DCF7A508-630D-4DBB-A73F-7A51C9CA034F}" sibTransId="{FD8009C8-2CFD-406B-A4FE-78FC7B7D4F10}"/>
    <dgm:cxn modelId="{17783411-F772-47A9-8EAB-F6A56C4CD252}" srcId="{901FBFF3-0EEF-4310-83C2-3799A70936E8}" destId="{19EB5EDA-CE8D-4F9F-8CB1-764F5AA52983}" srcOrd="2" destOrd="0" parTransId="{DBE38288-CA4E-40A6-8F74-FEE8D7852130}" sibTransId="{4BADA188-55E2-451C-B83B-E6914B00DF47}"/>
    <dgm:cxn modelId="{54BB8213-DD37-4C6B-83FA-91B6142AA782}" type="presOf" srcId="{901FBFF3-0EEF-4310-83C2-3799A70936E8}" destId="{BF80A3AF-175F-4742-9166-14219DE411C6}" srcOrd="0" destOrd="0" presId="urn:microsoft.com/office/officeart/2009/3/layout/StepUpProcess"/>
    <dgm:cxn modelId="{311B173D-0CDC-4A8C-B81E-27F1B6A6AEC9}" type="presOf" srcId="{7AE73E71-7A0B-444F-81EB-93D783B9FC67}" destId="{01B5517D-1A8E-479F-A490-8B60FE19718A}" srcOrd="0" destOrd="0" presId="urn:microsoft.com/office/officeart/2009/3/layout/StepUpProcess"/>
    <dgm:cxn modelId="{5DDCCC6D-4746-47CC-B5D1-D500BEFB0CB7}" type="presOf" srcId="{5FE9A03F-483D-4C04-84D2-E8558675024A}" destId="{7B430F80-8594-4AEB-BF2B-0AB495EB8452}" srcOrd="0" destOrd="0" presId="urn:microsoft.com/office/officeart/2009/3/layout/StepUpProcess"/>
    <dgm:cxn modelId="{9A1EC28A-D438-41E6-AAE5-5AF2084D028B}" type="presOf" srcId="{19EB5EDA-CE8D-4F9F-8CB1-764F5AA52983}" destId="{A6962E10-DE24-40B0-B546-C5DD51F5B75F}" srcOrd="0" destOrd="0" presId="urn:microsoft.com/office/officeart/2009/3/layout/StepUpProcess"/>
    <dgm:cxn modelId="{C77E0BD9-5161-425E-BAEE-070DB4091C11}" srcId="{901FBFF3-0EEF-4310-83C2-3799A70936E8}" destId="{5FE9A03F-483D-4C04-84D2-E8558675024A}" srcOrd="1" destOrd="0" parTransId="{DF90779F-D93C-4AA2-BA4F-4DFF09C1B930}" sibTransId="{D819922F-6C4D-4F55-871A-D8F59AE99F29}"/>
    <dgm:cxn modelId="{D8F7327D-353A-4431-827D-19CC055BEB36}" type="presParOf" srcId="{BF80A3AF-175F-4742-9166-14219DE411C6}" destId="{70F9C4F6-7F38-4FE7-9017-93838E39448F}" srcOrd="0" destOrd="0" presId="urn:microsoft.com/office/officeart/2009/3/layout/StepUpProcess"/>
    <dgm:cxn modelId="{72CA8C8F-57DC-485A-9025-6C7E9638A764}" type="presParOf" srcId="{70F9C4F6-7F38-4FE7-9017-93838E39448F}" destId="{F64FE91F-8249-4175-8F1C-DA24D1E67F96}" srcOrd="0" destOrd="0" presId="urn:microsoft.com/office/officeart/2009/3/layout/StepUpProcess"/>
    <dgm:cxn modelId="{5D501073-14F7-47AE-AB10-9E2461AB2B0E}" type="presParOf" srcId="{70F9C4F6-7F38-4FE7-9017-93838E39448F}" destId="{01B5517D-1A8E-479F-A490-8B60FE19718A}" srcOrd="1" destOrd="0" presId="urn:microsoft.com/office/officeart/2009/3/layout/StepUpProcess"/>
    <dgm:cxn modelId="{2F8C02DD-2991-4D6D-86EF-FA3DC18B2CFB}" type="presParOf" srcId="{70F9C4F6-7F38-4FE7-9017-93838E39448F}" destId="{82A6C120-D26D-43A3-8FEE-5473898DE754}" srcOrd="2" destOrd="0" presId="urn:microsoft.com/office/officeart/2009/3/layout/StepUpProcess"/>
    <dgm:cxn modelId="{4467BC9E-281A-4F0C-8E03-56B5D711C7BA}" type="presParOf" srcId="{BF80A3AF-175F-4742-9166-14219DE411C6}" destId="{6919FE4C-E21C-419F-95B3-080C0B018047}" srcOrd="1" destOrd="0" presId="urn:microsoft.com/office/officeart/2009/3/layout/StepUpProcess"/>
    <dgm:cxn modelId="{D2A49497-25F9-4C67-B878-1F50374E42C7}" type="presParOf" srcId="{6919FE4C-E21C-419F-95B3-080C0B018047}" destId="{60C3569E-7442-4359-95F6-4FD6C4A5D73D}" srcOrd="0" destOrd="0" presId="urn:microsoft.com/office/officeart/2009/3/layout/StepUpProcess"/>
    <dgm:cxn modelId="{AE098FA2-6137-4309-B8A9-86AE3202551D}" type="presParOf" srcId="{BF80A3AF-175F-4742-9166-14219DE411C6}" destId="{836DF663-38D1-4457-96C6-2BB918C64C42}" srcOrd="2" destOrd="0" presId="urn:microsoft.com/office/officeart/2009/3/layout/StepUpProcess"/>
    <dgm:cxn modelId="{6CD63E5A-E6E4-444B-8A69-091153EEE9A4}" type="presParOf" srcId="{836DF663-38D1-4457-96C6-2BB918C64C42}" destId="{84E0FAB7-42C6-459D-BB07-49EA9513D794}" srcOrd="0" destOrd="0" presId="urn:microsoft.com/office/officeart/2009/3/layout/StepUpProcess"/>
    <dgm:cxn modelId="{492F3278-5427-4917-9815-C498FA2A493C}" type="presParOf" srcId="{836DF663-38D1-4457-96C6-2BB918C64C42}" destId="{7B430F80-8594-4AEB-BF2B-0AB495EB8452}" srcOrd="1" destOrd="0" presId="urn:microsoft.com/office/officeart/2009/3/layout/StepUpProcess"/>
    <dgm:cxn modelId="{BC6F8A8F-767B-4BF8-95B1-31BCF6F0FED2}" type="presParOf" srcId="{836DF663-38D1-4457-96C6-2BB918C64C42}" destId="{335931D8-0CE0-4E98-B21B-72519CA4ACB6}" srcOrd="2" destOrd="0" presId="urn:microsoft.com/office/officeart/2009/3/layout/StepUpProcess"/>
    <dgm:cxn modelId="{68070C38-491D-4303-A8F8-E208E29D14DF}" type="presParOf" srcId="{BF80A3AF-175F-4742-9166-14219DE411C6}" destId="{539CF558-0289-4158-B650-99C0B92A8895}" srcOrd="3" destOrd="0" presId="urn:microsoft.com/office/officeart/2009/3/layout/StepUpProcess"/>
    <dgm:cxn modelId="{5B5FC5BB-EEDA-41DC-8504-CD2F02D0DD07}" type="presParOf" srcId="{539CF558-0289-4158-B650-99C0B92A8895}" destId="{1143F57D-787E-4E60-B39D-C59A1D6FFE6B}" srcOrd="0" destOrd="0" presId="urn:microsoft.com/office/officeart/2009/3/layout/StepUpProcess"/>
    <dgm:cxn modelId="{7D614A81-2532-4615-8DBA-50CE2D2E8CE1}" type="presParOf" srcId="{BF80A3AF-175F-4742-9166-14219DE411C6}" destId="{459D4BD4-D642-4FFD-BBB4-CC57A813DAAD}" srcOrd="4" destOrd="0" presId="urn:microsoft.com/office/officeart/2009/3/layout/StepUpProcess"/>
    <dgm:cxn modelId="{29F3D0E7-6351-4A04-9DA8-06F1AD9A48D8}" type="presParOf" srcId="{459D4BD4-D642-4FFD-BBB4-CC57A813DAAD}" destId="{56D20E46-1BE6-4CEF-AF73-45A79731ABC8}" srcOrd="0" destOrd="0" presId="urn:microsoft.com/office/officeart/2009/3/layout/StepUpProcess"/>
    <dgm:cxn modelId="{42727F42-2D80-4821-9FFF-F716521816C9}" type="presParOf" srcId="{459D4BD4-D642-4FFD-BBB4-CC57A813DAAD}" destId="{A6962E10-DE24-40B0-B546-C5DD51F5B75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FE91F-8249-4175-8F1C-DA24D1E67F96}">
      <dsp:nvSpPr>
        <dsp:cNvPr id="0" name=""/>
        <dsp:cNvSpPr/>
      </dsp:nvSpPr>
      <dsp:spPr>
        <a:xfrm rot="5400000">
          <a:off x="1031550" y="1180431"/>
          <a:ext cx="2036882" cy="3389326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5517D-1A8E-479F-A490-8B60FE19718A}">
      <dsp:nvSpPr>
        <dsp:cNvPr id="0" name=""/>
        <dsp:cNvSpPr/>
      </dsp:nvSpPr>
      <dsp:spPr>
        <a:xfrm>
          <a:off x="691544" y="2193109"/>
          <a:ext cx="3059902" cy="268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>
              <a:solidFill>
                <a:schemeClr val="bg1"/>
              </a:solidFill>
            </a:rPr>
            <a:t>WORD</a:t>
          </a:r>
          <a:endParaRPr lang="en-US" sz="4800" b="0" kern="1200" dirty="0">
            <a:solidFill>
              <a:schemeClr val="bg1"/>
            </a:solidFill>
          </a:endParaRPr>
        </a:p>
      </dsp:txBody>
      <dsp:txXfrm>
        <a:off x="691544" y="2193109"/>
        <a:ext cx="3059902" cy="2682183"/>
      </dsp:txXfrm>
    </dsp:sp>
    <dsp:sp modelId="{82A6C120-D26D-43A3-8FEE-5473898DE754}">
      <dsp:nvSpPr>
        <dsp:cNvPr id="0" name=""/>
        <dsp:cNvSpPr/>
      </dsp:nvSpPr>
      <dsp:spPr>
        <a:xfrm>
          <a:off x="3174107" y="930905"/>
          <a:ext cx="577340" cy="577340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0FAB7-42C6-459D-BB07-49EA9513D794}">
      <dsp:nvSpPr>
        <dsp:cNvPr id="0" name=""/>
        <dsp:cNvSpPr/>
      </dsp:nvSpPr>
      <dsp:spPr>
        <a:xfrm rot="5400000">
          <a:off x="4777469" y="253499"/>
          <a:ext cx="2036882" cy="3389326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30F80-8594-4AEB-BF2B-0AB495EB8452}">
      <dsp:nvSpPr>
        <dsp:cNvPr id="0" name=""/>
        <dsp:cNvSpPr/>
      </dsp:nvSpPr>
      <dsp:spPr>
        <a:xfrm>
          <a:off x="4437463" y="1266178"/>
          <a:ext cx="3059902" cy="268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>
              <a:solidFill>
                <a:schemeClr val="bg1"/>
              </a:solidFill>
            </a:rPr>
            <a:t>understand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>
              <a:solidFill>
                <a:schemeClr val="bg1"/>
              </a:solidFill>
            </a:rPr>
            <a:t>conviction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>
              <a:solidFill>
                <a:schemeClr val="bg1"/>
              </a:solidFill>
            </a:rPr>
            <a:t>inspiration</a:t>
          </a:r>
          <a:endParaRPr lang="en-US" sz="4400" b="0" kern="1200" dirty="0">
            <a:solidFill>
              <a:schemeClr val="bg1"/>
            </a:solidFill>
          </a:endParaRPr>
        </a:p>
      </dsp:txBody>
      <dsp:txXfrm>
        <a:off x="4437463" y="1266178"/>
        <a:ext cx="3059902" cy="2682183"/>
      </dsp:txXfrm>
    </dsp:sp>
    <dsp:sp modelId="{335931D8-0CE0-4E98-B21B-72519CA4ACB6}">
      <dsp:nvSpPr>
        <dsp:cNvPr id="0" name=""/>
        <dsp:cNvSpPr/>
      </dsp:nvSpPr>
      <dsp:spPr>
        <a:xfrm>
          <a:off x="6920025" y="3973"/>
          <a:ext cx="577340" cy="577340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20E46-1BE6-4CEF-AF73-45A79731ABC8}">
      <dsp:nvSpPr>
        <dsp:cNvPr id="0" name=""/>
        <dsp:cNvSpPr/>
      </dsp:nvSpPr>
      <dsp:spPr>
        <a:xfrm rot="5400000">
          <a:off x="8523387" y="-673431"/>
          <a:ext cx="2036882" cy="3389326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62E10-DE24-40B0-B546-C5DD51F5B75F}">
      <dsp:nvSpPr>
        <dsp:cNvPr id="0" name=""/>
        <dsp:cNvSpPr/>
      </dsp:nvSpPr>
      <dsp:spPr>
        <a:xfrm>
          <a:off x="8183381" y="339246"/>
          <a:ext cx="3059902" cy="268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>
              <a:solidFill>
                <a:schemeClr val="bg1"/>
              </a:solidFill>
            </a:rPr>
            <a:t>ACTION</a:t>
          </a:r>
          <a:endParaRPr lang="en-US" sz="4800" b="0" kern="1200" dirty="0">
            <a:solidFill>
              <a:schemeClr val="bg1"/>
            </a:solidFill>
          </a:endParaRPr>
        </a:p>
      </dsp:txBody>
      <dsp:txXfrm>
        <a:off x="8183381" y="339246"/>
        <a:ext cx="3059902" cy="2682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F557-E518-49FB-B245-ECE47CA49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C5108-BFF4-4176-8A65-C8213D203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71D82-0EE1-401C-9E61-6B63F08D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70B8-DE48-4A21-9A2C-CDCA169E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A356C-DF65-490D-B93D-1C4A53A3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489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EDCF-8D11-4A8C-A9EF-3DA9EC12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7FC92-A506-4F50-BC0E-4D93B41AB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5767-66C9-4D4F-A12C-ED7BD0F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123C8-2CA8-4212-BCDB-E22BCF44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E69C4-534F-471A-8205-34CEE688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8618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5360D-9F50-4434-9319-376C705BD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97F7E-82DE-439B-AD7D-6BCE9072A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5A86-A802-42CB-A85A-3B395BA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9DF0-A23A-447E-94EE-2C63DCED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B3F9B-BE49-4B72-9181-D610CECC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527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0479-3612-471E-8D14-9CC42FDB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D1B8F-B4C9-4DE5-BD27-A7449B7C5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2B6BA-599D-431B-A10B-36C8AAB3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BC2DC-1AF4-4299-B757-CEC9CEF6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937F3-847B-4A49-8511-FC89C3D1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376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FAA3-7F82-4735-9476-B9BBDC3C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FFD6E-1C76-4E6E-B1CC-DC8B6D2B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B612E-EDB8-4343-A12F-A301A99F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9CF4-0B58-4A41-8DCB-FBDC5A93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FF4D2-4DF3-49AB-9E76-78852D9F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635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EC55-6F56-4B78-A09F-DA6D9070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E05A-825E-47CF-A6A3-D7DA1F9C9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9308A-B562-4953-A847-250C3E299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F2C0F-0462-45C9-B1A6-A2F088AD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243ED-EE47-4BE8-AAC2-EADF4CE7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28BDA-3A8A-4F57-8408-A2FE2FA4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502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0103-885D-4B77-AE47-930F82DC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051AD-7EA1-488A-89CB-1584F6B4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000CB-8685-47F4-BE9E-A5B24BA26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42BFC-D04A-44A2-A2F1-9E5B6815E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28FD5-A6AB-428E-9722-D8DD9BC0F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10AA7-B52D-4B03-8109-54C822B5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87F95-DAC2-4A17-BF98-BC981B89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78C9-D690-45BF-B25C-56631533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730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7DF7-68E4-464C-8604-9F69AE71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420F6-86D2-4486-8ADF-11B1585D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86815-777D-4CC9-B2CE-2226E62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FE2E4-F468-4C6B-9857-397AE335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530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DAD57-BC40-4116-9A16-F5006C73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3FDBE-F2AC-4211-AC34-30A1398B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364B1-3CEB-4724-946D-D018B619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583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DD85-F1E2-4DB5-8C83-9A211903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58A0-AB7F-4D14-95A8-41EECCE9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46E13-C467-44CF-B040-1FD8F083B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DF56-5BDD-42B2-90EB-5C129C74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9990D-4B55-4E74-B7F5-32361BAC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B227B-600A-47F7-8187-6A8015BB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234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829D-C4C0-4FE0-B813-83D0B00D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DBC04-CEC1-4DEB-9293-929E3E32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1B37-263A-4FF1-A2B2-27B899643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E8E60-8C45-44FF-A1BC-028965CC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DF9F-75A0-4A10-B9F4-A10D6643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3948C-77F4-46E8-B3AB-4D0EAC59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98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A9A1F-A6BE-4DD6-A802-07AC7F2F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8F63-645C-43B9-B4BD-8140636A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DB6AE-0DCB-451A-9808-D80CD4988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533E-91E2-4DC7-8320-CD7173E8ABA2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D689F-EE6A-4DEF-869C-218BF5F87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DF2F-1EA5-47B7-A002-094AAB6D4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4FCE-129A-4C8F-BC06-96F2BBC58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77187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CF81-2F1F-469F-976F-BFB98AB4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7" y="424985"/>
            <a:ext cx="3911292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THINK!</a:t>
            </a:r>
            <a:br>
              <a:rPr lang="en-US" sz="4400" b="1"/>
            </a:br>
            <a:r>
              <a:rPr lang="en-US" sz="4400" b="1"/>
              <a:t>each year: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3FDB9-89ED-4726-9699-975833451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106" y="2188724"/>
            <a:ext cx="3911291" cy="40350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3500"/>
              <a:t>52 SERMONS</a:t>
            </a:r>
          </a:p>
          <a:p>
            <a:r>
              <a:rPr lang="en-US" sz="3500"/>
              <a:t>52 MIDWEEKS</a:t>
            </a:r>
          </a:p>
          <a:p>
            <a:r>
              <a:rPr lang="en-US" sz="3500"/>
              <a:t>52 FELLOWSHIPS</a:t>
            </a:r>
          </a:p>
          <a:p>
            <a:r>
              <a:rPr lang="en-US" sz="3500"/>
              <a:t>52 DISCIPLING TIMES</a:t>
            </a:r>
          </a:p>
          <a:p>
            <a:r>
              <a:rPr lang="en-US" sz="3500"/>
              <a:t>365 Quiet times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/>
          </a:p>
          <a:p>
            <a:r>
              <a:rPr lang="en-US" sz="6600"/>
              <a:t>573 </a:t>
            </a:r>
          </a:p>
          <a:p>
            <a:r>
              <a:rPr lang="en-US" sz="2800"/>
              <a:t>OPORTUNITIES TO LEARN</a:t>
            </a:r>
          </a:p>
        </p:txBody>
      </p:sp>
      <p:pic>
        <p:nvPicPr>
          <p:cNvPr id="6" name="Picture Placeholder 5" descr="A sign lit up at night&#10;&#10;Description automatically generated">
            <a:extLst>
              <a:ext uri="{FF2B5EF4-FFF2-40B4-BE49-F238E27FC236}">
                <a16:creationId xmlns:a16="http://schemas.microsoft.com/office/drawing/2014/main" id="{BB887594-EB8D-4A9B-8D09-35079EB4D2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69" r="-2" b="473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245572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5B4423-9D24-4752-9F66-FD56D40B06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KINGDOM of GOD SERIES 2018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74EA5-C0F6-4E93-AA58-767B6B2D7E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2676413"/>
            <a:ext cx="5314543" cy="19047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@ 30 SUNDAY LESSONS</a:t>
            </a:r>
          </a:p>
          <a:p>
            <a:r>
              <a:rPr lang="en-US" sz="3600" dirty="0">
                <a:solidFill>
                  <a:schemeClr val="bg1"/>
                </a:solidFill>
              </a:rPr>
              <a:t>@ 30 MIDWEEK LESSONS</a:t>
            </a:r>
          </a:p>
          <a:p>
            <a:r>
              <a:rPr lang="en-US" sz="3600" dirty="0">
                <a:solidFill>
                  <a:schemeClr val="bg1"/>
                </a:solidFill>
              </a:rPr>
              <a:t>??? CONVERSATIONS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sign lit up at night&#10;&#10;Description automatically generated">
            <a:extLst>
              <a:ext uri="{FF2B5EF4-FFF2-40B4-BE49-F238E27FC236}">
                <a16:creationId xmlns:a16="http://schemas.microsoft.com/office/drawing/2014/main" id="{B4ADA682-E0DD-466F-8B4C-2C506D723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D54DBB-9E30-4B64-861D-6A72187B0B83}"/>
              </a:ext>
            </a:extLst>
          </p:cNvPr>
          <p:cNvSpPr/>
          <p:nvPr/>
        </p:nvSpPr>
        <p:spPr>
          <a:xfrm>
            <a:off x="762000" y="5654800"/>
            <a:ext cx="7659276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i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 I a different person”?</a:t>
            </a:r>
          </a:p>
        </p:txBody>
      </p:sp>
    </p:spTree>
    <p:extLst>
      <p:ext uri="{BB962C8B-B14F-4D97-AF65-F5344CB8AC3E}">
        <p14:creationId xmlns:p14="http://schemas.microsoft.com/office/powerpoint/2010/main" val="227239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house covered in snow&#10;&#10;Description automatically generated">
            <a:extLst>
              <a:ext uri="{FF2B5EF4-FFF2-40B4-BE49-F238E27FC236}">
                <a16:creationId xmlns:a16="http://schemas.microsoft.com/office/drawing/2014/main" id="{D55A7AE1-084D-4482-9FEF-0EE4365F0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97802" y="359815"/>
            <a:ext cx="8416879" cy="613836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9A040-583A-4155-A4B7-40D3FEBC8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763" y="2743199"/>
            <a:ext cx="2814220" cy="13716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Matthew 7:24-27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4457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16EB-8FD8-43A5-8718-76A56CE5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3" y="365125"/>
            <a:ext cx="4532759" cy="1325563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design: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91226C-E3FF-4475-8086-F30A79C38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124999"/>
              </p:ext>
            </p:extLst>
          </p:nvPr>
        </p:nvGraphicFramePr>
        <p:xfrm>
          <a:off x="296693" y="1614791"/>
          <a:ext cx="11598613" cy="487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61814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7F3875-8118-4787-B66C-A906540AE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9" y="483353"/>
            <a:ext cx="9722022" cy="480864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9A44BE-62A1-4472-BEB8-E04A8687A671}"/>
              </a:ext>
            </a:extLst>
          </p:cNvPr>
          <p:cNvSpPr/>
          <p:nvPr/>
        </p:nvSpPr>
        <p:spPr>
          <a:xfrm>
            <a:off x="3789727" y="5543650"/>
            <a:ext cx="4612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ROMANS 2:12-24</a:t>
            </a:r>
          </a:p>
        </p:txBody>
      </p:sp>
    </p:spTree>
    <p:extLst>
      <p:ext uri="{BB962C8B-B14F-4D97-AF65-F5344CB8AC3E}">
        <p14:creationId xmlns:p14="http://schemas.microsoft.com/office/powerpoint/2010/main" val="97586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ign lit up at night&#10;&#10;Description automatically generated">
            <a:extLst>
              <a:ext uri="{FF2B5EF4-FFF2-40B4-BE49-F238E27FC236}">
                <a16:creationId xmlns:a16="http://schemas.microsoft.com/office/drawing/2014/main" id="{BB887594-EB8D-4A9B-8D09-35079EB4D2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29" b="30653"/>
          <a:stretch/>
        </p:blipFill>
        <p:spPr>
          <a:xfrm>
            <a:off x="-1" y="9"/>
            <a:ext cx="12192001" cy="4137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2CF81-2F1F-469F-976F-BFB98AB4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67" y="4608987"/>
            <a:ext cx="3342605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000000"/>
                </a:solidFill>
              </a:rPr>
              <a:t>JAMES  1:22-25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3FDB9-89ED-4726-9699-975833451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1269" y="4137948"/>
            <a:ext cx="6503645" cy="24520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</a:rPr>
              <a:t>Do what it says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</a:rPr>
              <a:t>Look intently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</a:rPr>
              <a:t>Continues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</a:rPr>
              <a:t>Blessed</a:t>
            </a:r>
          </a:p>
        </p:txBody>
      </p:sp>
    </p:spTree>
    <p:extLst>
      <p:ext uri="{BB962C8B-B14F-4D97-AF65-F5344CB8AC3E}">
        <p14:creationId xmlns:p14="http://schemas.microsoft.com/office/powerpoint/2010/main" val="228072051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E258560-2194-471A-A1DD-4F68D799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944" y="365124"/>
            <a:ext cx="57751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/>
              <a:t>Philippians 4:8-9</a:t>
            </a:r>
          </a:p>
        </p:txBody>
      </p:sp>
      <p:pic>
        <p:nvPicPr>
          <p:cNvPr id="22" name="Content Placeholder 21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126DB12C-3C5D-40C9-828C-041A6DA6C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2" r="2" b="2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0488416-5C84-43DD-B43E-00EACC056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6944" y="2322576"/>
            <a:ext cx="5775195" cy="3858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>
                <a:latin typeface="+mj-lt"/>
              </a:rPr>
              <a:t>Learned</a:t>
            </a:r>
          </a:p>
          <a:p>
            <a:r>
              <a:rPr lang="en-US" sz="5400">
                <a:latin typeface="+mj-lt"/>
              </a:rPr>
              <a:t>Heard</a:t>
            </a:r>
          </a:p>
          <a:p>
            <a:r>
              <a:rPr lang="en-US" sz="5400">
                <a:latin typeface="+mj-lt"/>
              </a:rPr>
              <a:t>Received</a:t>
            </a:r>
          </a:p>
          <a:p>
            <a:r>
              <a:rPr lang="en-US" sz="5400">
                <a:latin typeface="+mj-lt"/>
              </a:rPr>
              <a:t>Seen</a:t>
            </a:r>
          </a:p>
        </p:txBody>
      </p:sp>
    </p:spTree>
    <p:extLst>
      <p:ext uri="{BB962C8B-B14F-4D97-AF65-F5344CB8AC3E}">
        <p14:creationId xmlns:p14="http://schemas.microsoft.com/office/powerpoint/2010/main" val="2021954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C8F3A8-D3DB-43C8-ABBB-9FBCBF2D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January-March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83C6C-7781-4959-87F4-1170234CC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457" b="12744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B95D84-3439-4A93-9452-B69936331330}"/>
              </a:ext>
            </a:extLst>
          </p:cNvPr>
          <p:cNvSpPr txBox="1"/>
          <p:nvPr/>
        </p:nvSpPr>
        <p:spPr>
          <a:xfrm>
            <a:off x="8610600" y="5162843"/>
            <a:ext cx="2959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+mj-lt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7793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THINK! each year:</vt:lpstr>
      <vt:lpstr>KINGDOM of GOD SERIES 2018 </vt:lpstr>
      <vt:lpstr>PowerPoint Presentation</vt:lpstr>
      <vt:lpstr>God’s design:</vt:lpstr>
      <vt:lpstr>PowerPoint Presentation</vt:lpstr>
      <vt:lpstr>JAMES  1:22-25</vt:lpstr>
      <vt:lpstr>Philippians 4:8-9</vt:lpstr>
      <vt:lpstr>January-March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 Wilson</dc:creator>
  <cp:lastModifiedBy>Scott Peterson</cp:lastModifiedBy>
  <cp:revision>1</cp:revision>
  <cp:lastPrinted>2018-11-24T19:24:39Z</cp:lastPrinted>
  <dcterms:created xsi:type="dcterms:W3CDTF">2018-11-24T18:53:01Z</dcterms:created>
  <dcterms:modified xsi:type="dcterms:W3CDTF">2018-11-25T14:05:38Z</dcterms:modified>
</cp:coreProperties>
</file>